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5715000" cy="9144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4242" y="-1020"/>
      </p:cViewPr>
      <p:guideLst>
        <p:guide orient="horz" pos="2880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8625" y="2840569"/>
            <a:ext cx="485775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181600"/>
            <a:ext cx="40005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5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143375" y="366186"/>
            <a:ext cx="1285875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5750" y="366186"/>
            <a:ext cx="3762375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02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0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446" y="5875867"/>
            <a:ext cx="485775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1446" y="3875619"/>
            <a:ext cx="485775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2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85750" y="2133602"/>
            <a:ext cx="2524125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905125" y="2133602"/>
            <a:ext cx="2524125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2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5750" y="2046817"/>
            <a:ext cx="252511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5750" y="2899833"/>
            <a:ext cx="252511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03141" y="2046817"/>
            <a:ext cx="2526109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03141" y="2899833"/>
            <a:ext cx="2526109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0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2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37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364067"/>
            <a:ext cx="188019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4406" y="364068"/>
            <a:ext cx="3194844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5750" y="1913468"/>
            <a:ext cx="188019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3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0180" y="6400801"/>
            <a:ext cx="34290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0180" y="817033"/>
            <a:ext cx="3429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0180" y="7156452"/>
            <a:ext cx="34290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BCD1-1213-4A06-809C-BFF2C028711D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5750" y="2133602"/>
            <a:ext cx="51435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5750" y="8475135"/>
            <a:ext cx="13335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3BCD1-1213-4A06-809C-BFF2C028711D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52625" y="8475135"/>
            <a:ext cx="18097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5750" y="8475135"/>
            <a:ext cx="13335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E113C-C601-4652-8594-FEEB766B8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5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47" y="0"/>
            <a:ext cx="4160073" cy="777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5715000" cy="8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메인</a:t>
            </a:r>
            <a:endParaRPr lang="en-US" altLang="ko-KR" sz="3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-22820" y="864096"/>
            <a:ext cx="2857500" cy="8275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좌석</a:t>
            </a:r>
            <a:endParaRPr lang="en-US" altLang="ko-KR" sz="3200" dirty="0"/>
          </a:p>
          <a:p>
            <a:pPr algn="ctr"/>
            <a:r>
              <a:rPr lang="ko-KR" altLang="en-US" dirty="0" smtClean="0"/>
              <a:t>상세보기</a:t>
            </a:r>
            <a:endParaRPr lang="en-US" altLang="ko-KR" sz="32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834680" y="864096"/>
            <a:ext cx="2857500" cy="8275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/>
              <a:t>스터디</a:t>
            </a:r>
            <a:endParaRPr lang="en-US" altLang="ko-KR" sz="3200" dirty="0" smtClean="0"/>
          </a:p>
          <a:p>
            <a:pPr algn="ctr"/>
            <a:r>
              <a:rPr lang="ko-KR" altLang="en-US" dirty="0" smtClean="0"/>
              <a:t>상세보기</a:t>
            </a:r>
            <a:endParaRPr lang="en-US" altLang="ko-KR" sz="3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977513" y="2771800"/>
            <a:ext cx="2160240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7273" y="2771800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ID(</a:t>
            </a:r>
            <a:r>
              <a:rPr lang="ko-KR" altLang="en-US" b="1" dirty="0" smtClean="0"/>
              <a:t>전화번호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2977513" y="3381347"/>
            <a:ext cx="2160240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17273" y="3381347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PW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715854" y="4139952"/>
            <a:ext cx="1380153" cy="902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비회원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로그</a:t>
            </a:r>
            <a:r>
              <a:rPr lang="ko-KR" altLang="en-US" b="1" dirty="0"/>
              <a:t>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87437" y="4139952"/>
            <a:ext cx="1380153" cy="902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로그인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3877614" y="4139952"/>
            <a:ext cx="1380153" cy="902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문열림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1485770" y="5364089"/>
            <a:ext cx="2777857" cy="451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 smtClean="0">
                <a:solidFill>
                  <a:schemeClr val="tx1"/>
                </a:solidFill>
              </a:rPr>
              <a:t>신규 회원가입하기</a:t>
            </a:r>
            <a:endParaRPr lang="ko-KR" altLang="en-US" b="1" u="sng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5924391"/>
            <a:ext cx="5692180" cy="321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2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4357667" y="6300192"/>
            <a:ext cx="900100" cy="20882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입</a:t>
            </a:r>
            <a:endParaRPr lang="en-US" altLang="ko-KR" b="1" dirty="0" smtClean="0"/>
          </a:p>
          <a:p>
            <a:pPr algn="ctr"/>
            <a:r>
              <a:rPr lang="ko-KR" altLang="en-US" b="1" dirty="0" err="1" smtClean="0"/>
              <a:t>력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3076102" y="5976764"/>
            <a:ext cx="90010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1218768" y="5976764"/>
            <a:ext cx="90010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2144252" y="5976764"/>
            <a:ext cx="90010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3076102" y="6768852"/>
            <a:ext cx="90010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1218768" y="6768852"/>
            <a:ext cx="90010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2144252" y="6768852"/>
            <a:ext cx="90010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076102" y="7560940"/>
            <a:ext cx="90010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9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1218768" y="7560940"/>
            <a:ext cx="90010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7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2144252" y="7560940"/>
            <a:ext cx="90010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8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3076102" y="8353028"/>
            <a:ext cx="90010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Clear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1218768" y="8353028"/>
            <a:ext cx="90010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2144252" y="8353028"/>
            <a:ext cx="900100" cy="7920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Back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458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1400" y="-213815"/>
            <a:ext cx="4660638" cy="651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0"/>
            <a:ext cx="5715000" cy="8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/>
              <a:t>메인</a:t>
            </a:r>
            <a:r>
              <a:rPr lang="en-US" altLang="ko-KR" sz="3200" dirty="0" smtClean="0"/>
              <a:t>&gt;</a:t>
            </a:r>
            <a:r>
              <a:rPr lang="ko-KR" altLang="en-US" sz="3200" dirty="0" smtClean="0"/>
              <a:t>신규회원가입하기</a:t>
            </a:r>
            <a:endParaRPr lang="en-US" altLang="ko-KR" sz="3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977513" y="2771800"/>
            <a:ext cx="2160240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7273" y="2771800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ID(</a:t>
            </a:r>
            <a:r>
              <a:rPr lang="ko-KR" altLang="en-US" b="1" dirty="0" smtClean="0"/>
              <a:t>전화번호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977513" y="3381347"/>
            <a:ext cx="2160240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17273" y="3381347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PW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4047"/>
            <a:ext cx="5715000" cy="413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001516" y="2195736"/>
            <a:ext cx="2160240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41276" y="2195736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94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21" y="443543"/>
            <a:ext cx="3240360" cy="835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39</Words>
  <Application>Microsoft Office PowerPoint</Application>
  <PresentationFormat>화면 슬라이드 쇼(16:10)</PresentationFormat>
  <Paragraphs>30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2020-11-24T10:16:05Z</dcterms:created>
  <dcterms:modified xsi:type="dcterms:W3CDTF">2020-11-25T10:10:18Z</dcterms:modified>
</cp:coreProperties>
</file>