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554" y="-9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02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0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2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2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0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2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37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3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BCD1-1213-4A06-809C-BFF2C028711D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416" y="0"/>
            <a:ext cx="4992087" cy="777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6858000" cy="8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메인</a:t>
            </a:r>
            <a:endParaRPr lang="en-US" altLang="ko-KR" sz="3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-27384" y="864096"/>
            <a:ext cx="3429000" cy="8275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좌석</a:t>
            </a:r>
            <a:endParaRPr lang="en-US" altLang="ko-KR" sz="3200" dirty="0"/>
          </a:p>
          <a:p>
            <a:pPr algn="ctr"/>
            <a:r>
              <a:rPr lang="ko-KR" altLang="en-US" dirty="0" smtClean="0"/>
              <a:t>상세보기</a:t>
            </a:r>
            <a:endParaRPr lang="en-US" altLang="ko-KR" sz="32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401616" y="864096"/>
            <a:ext cx="3429000" cy="8275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/>
              <a:t>스터디</a:t>
            </a:r>
            <a:endParaRPr lang="en-US" altLang="ko-KR" sz="3200" dirty="0" smtClean="0"/>
          </a:p>
          <a:p>
            <a:pPr algn="ctr"/>
            <a:r>
              <a:rPr lang="ko-KR" altLang="en-US" dirty="0" smtClean="0"/>
              <a:t>상세보기</a:t>
            </a:r>
            <a:endParaRPr lang="en-US" altLang="ko-KR" sz="3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573016" y="2771800"/>
            <a:ext cx="2592288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80728" y="2771800"/>
            <a:ext cx="25922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ID(</a:t>
            </a:r>
            <a:r>
              <a:rPr lang="ko-KR" altLang="en-US" b="1" dirty="0" smtClean="0"/>
              <a:t>전화번호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573016" y="3381347"/>
            <a:ext cx="2592288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80728" y="3381347"/>
            <a:ext cx="25922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PW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859024" y="4139951"/>
            <a:ext cx="1656184" cy="902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비회원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로그</a:t>
            </a:r>
            <a:r>
              <a:rPr lang="ko-KR" altLang="en-US" b="1" dirty="0"/>
              <a:t>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44924" y="4139951"/>
            <a:ext cx="1656184" cy="902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4653136" y="4139951"/>
            <a:ext cx="1656184" cy="902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문열림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1782924" y="5364089"/>
            <a:ext cx="3333428" cy="45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 smtClean="0">
                <a:solidFill>
                  <a:schemeClr val="tx1"/>
                </a:solidFill>
              </a:rPr>
              <a:t>신규 회원가입하기</a:t>
            </a:r>
            <a:endParaRPr lang="ko-KR" altLang="en-US" b="1" u="sng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5924390"/>
            <a:ext cx="6830616" cy="321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5229200" y="6300192"/>
            <a:ext cx="1080120" cy="20882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입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력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3691322" y="5976764"/>
            <a:ext cx="108012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1462522" y="5976764"/>
            <a:ext cx="108012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2573102" y="5976764"/>
            <a:ext cx="108012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3691322" y="6768852"/>
            <a:ext cx="108012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1462522" y="6768852"/>
            <a:ext cx="108012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2573102" y="6768852"/>
            <a:ext cx="108012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691322" y="7560940"/>
            <a:ext cx="108012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9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1462522" y="7560940"/>
            <a:ext cx="108012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2573102" y="7560940"/>
            <a:ext cx="108012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8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691322" y="8353028"/>
            <a:ext cx="108012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Clear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1462522" y="8353028"/>
            <a:ext cx="108012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573102" y="8353028"/>
            <a:ext cx="108012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Back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4586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1667892"/>
            <a:ext cx="4622006" cy="574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3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5" y="443543"/>
            <a:ext cx="3888432" cy="835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2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</Words>
  <Application>Microsoft Office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2020-11-24T10:16:05Z</dcterms:created>
  <dcterms:modified xsi:type="dcterms:W3CDTF">2020-11-24T11:07:47Z</dcterms:modified>
</cp:coreProperties>
</file>