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6" r:id="rId2"/>
  </p:sldIdLst>
  <p:sldSz cx="43200638" cy="32400875"/>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136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D05612"/>
    <a:srgbClr val="E0E0E0"/>
    <a:srgbClr val="E96B15"/>
    <a:srgbClr val="C3540F"/>
    <a:srgbClr val="FBFBFB"/>
    <a:srgbClr val="E9F4FB"/>
    <a:srgbClr val="F4FAF0"/>
    <a:srgbClr val="EEF7E9"/>
    <a:srgbClr val="A8F6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18" d="100"/>
          <a:sy n="18" d="100"/>
        </p:scale>
        <p:origin x="1474" y="139"/>
      </p:cViewPr>
      <p:guideLst>
        <p:guide orient="horz" pos="10205"/>
        <p:guide pos="1360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al Shah" userId="f222d696ed818566" providerId="LiveId" clId="{5AF0F4FD-16A7-4CB5-A553-53244DF485E3}"/>
    <pc:docChg chg="undo redo custSel modSld">
      <pc:chgData name="Rupal Shah" userId="f222d696ed818566" providerId="LiveId" clId="{5AF0F4FD-16A7-4CB5-A553-53244DF485E3}" dt="2019-07-07T12:07:40.819" v="13527" actId="207"/>
      <pc:docMkLst>
        <pc:docMk/>
      </pc:docMkLst>
      <pc:sldChg chg="addSp delSp modSp setBg">
        <pc:chgData name="Rupal Shah" userId="f222d696ed818566" providerId="LiveId" clId="{5AF0F4FD-16A7-4CB5-A553-53244DF485E3}" dt="2019-07-07T12:07:40.819" v="13527" actId="207"/>
        <pc:sldMkLst>
          <pc:docMk/>
          <pc:sldMk cId="2878324517" sldId="256"/>
        </pc:sldMkLst>
        <pc:spChg chg="add mod">
          <ac:chgData name="Rupal Shah" userId="f222d696ed818566" providerId="LiveId" clId="{5AF0F4FD-16A7-4CB5-A553-53244DF485E3}" dt="2019-07-07T09:47:05.248" v="13156" actId="2711"/>
          <ac:spMkLst>
            <pc:docMk/>
            <pc:sldMk cId="2878324517" sldId="256"/>
            <ac:spMk id="2" creationId="{EF0A826A-D315-4F42-8783-C595E8B64662}"/>
          </ac:spMkLst>
        </pc:spChg>
        <pc:spChg chg="add del mod">
          <ac:chgData name="Rupal Shah" userId="f222d696ed818566" providerId="LiveId" clId="{5AF0F4FD-16A7-4CB5-A553-53244DF485E3}" dt="2019-07-07T11:31:18.011" v="13454" actId="478"/>
          <ac:spMkLst>
            <pc:docMk/>
            <pc:sldMk cId="2878324517" sldId="256"/>
            <ac:spMk id="4" creationId="{C60D45CD-D08F-4C31-AA86-7A7CF25C64E2}"/>
          </ac:spMkLst>
        </pc:spChg>
        <pc:spChg chg="mod">
          <ac:chgData name="Rupal Shah" userId="f222d696ed818566" providerId="LiveId" clId="{5AF0F4FD-16A7-4CB5-A553-53244DF485E3}" dt="2019-07-07T10:29:54.082" v="13201" actId="207"/>
          <ac:spMkLst>
            <pc:docMk/>
            <pc:sldMk cId="2878324517" sldId="256"/>
            <ac:spMk id="6" creationId="{5870F900-5C54-4059-878A-77062A9FEAEA}"/>
          </ac:spMkLst>
        </pc:spChg>
        <pc:spChg chg="mod">
          <ac:chgData name="Rupal Shah" userId="f222d696ed818566" providerId="LiveId" clId="{5AF0F4FD-16A7-4CB5-A553-53244DF485E3}" dt="2019-07-07T09:47:05.248" v="13156" actId="2711"/>
          <ac:spMkLst>
            <pc:docMk/>
            <pc:sldMk cId="2878324517" sldId="256"/>
            <ac:spMk id="8" creationId="{579D3A41-D900-45DF-A7E7-96B965955B22}"/>
          </ac:spMkLst>
        </pc:spChg>
        <pc:spChg chg="add del mod">
          <ac:chgData name="Rupal Shah" userId="f222d696ed818566" providerId="LiveId" clId="{5AF0F4FD-16A7-4CB5-A553-53244DF485E3}" dt="2019-07-07T11:31:47.403" v="13456" actId="478"/>
          <ac:spMkLst>
            <pc:docMk/>
            <pc:sldMk cId="2878324517" sldId="256"/>
            <ac:spMk id="9" creationId="{9705D28F-CBC7-4112-9027-69249A598E0C}"/>
          </ac:spMkLst>
        </pc:spChg>
        <pc:spChg chg="add mod">
          <ac:chgData name="Rupal Shah" userId="f222d696ed818566" providerId="LiveId" clId="{5AF0F4FD-16A7-4CB5-A553-53244DF485E3}" dt="2019-07-07T09:47:05.248" v="13156" actId="2711"/>
          <ac:spMkLst>
            <pc:docMk/>
            <pc:sldMk cId="2878324517" sldId="256"/>
            <ac:spMk id="11" creationId="{4DBCAC7E-A590-4744-96A2-E4B928C4DF5D}"/>
          </ac:spMkLst>
        </pc:spChg>
        <pc:spChg chg="mod">
          <ac:chgData name="Rupal Shah" userId="f222d696ed818566" providerId="LiveId" clId="{5AF0F4FD-16A7-4CB5-A553-53244DF485E3}" dt="2019-07-07T09:54:56.124" v="13167" actId="20577"/>
          <ac:spMkLst>
            <pc:docMk/>
            <pc:sldMk cId="2878324517" sldId="256"/>
            <ac:spMk id="13" creationId="{4E57EBF5-8AF8-44F6-9C90-7A945D15FF61}"/>
          </ac:spMkLst>
        </pc:spChg>
        <pc:spChg chg="mod">
          <ac:chgData name="Rupal Shah" userId="f222d696ed818566" providerId="LiveId" clId="{5AF0F4FD-16A7-4CB5-A553-53244DF485E3}" dt="2019-07-07T09:47:05.248" v="13156" actId="2711"/>
          <ac:spMkLst>
            <pc:docMk/>
            <pc:sldMk cId="2878324517" sldId="256"/>
            <ac:spMk id="14" creationId="{41830902-D793-4212-BFB7-CCD168DB4B07}"/>
          </ac:spMkLst>
        </pc:spChg>
        <pc:spChg chg="add del mod">
          <ac:chgData name="Rupal Shah" userId="f222d696ed818566" providerId="LiveId" clId="{5AF0F4FD-16A7-4CB5-A553-53244DF485E3}" dt="2019-07-05T11:28:13.204" v="43"/>
          <ac:spMkLst>
            <pc:docMk/>
            <pc:sldMk cId="2878324517" sldId="256"/>
            <ac:spMk id="15" creationId="{BFE4A23C-9FA8-4DD8-A575-56AF74725BB8}"/>
          </ac:spMkLst>
        </pc:spChg>
        <pc:spChg chg="add del mod">
          <ac:chgData name="Rupal Shah" userId="f222d696ed818566" providerId="LiveId" clId="{5AF0F4FD-16A7-4CB5-A553-53244DF485E3}" dt="2019-07-07T11:33:03.658" v="13467" actId="478"/>
          <ac:spMkLst>
            <pc:docMk/>
            <pc:sldMk cId="2878324517" sldId="256"/>
            <ac:spMk id="15" creationId="{FAF3BAF5-FEF2-4F09-8B63-5EEE6D395BD3}"/>
          </ac:spMkLst>
        </pc:spChg>
        <pc:spChg chg="add mod">
          <ac:chgData name="Rupal Shah" userId="f222d696ed818566" providerId="LiveId" clId="{5AF0F4FD-16A7-4CB5-A553-53244DF485E3}" dt="2019-07-07T11:21:13.157" v="13451" actId="404"/>
          <ac:spMkLst>
            <pc:docMk/>
            <pc:sldMk cId="2878324517" sldId="256"/>
            <ac:spMk id="16" creationId="{60605102-1681-4F36-8D85-ED17A9D16F10}"/>
          </ac:spMkLst>
        </pc:spChg>
        <pc:spChg chg="add mod">
          <ac:chgData name="Rupal Shah" userId="f222d696ed818566" providerId="LiveId" clId="{5AF0F4FD-16A7-4CB5-A553-53244DF485E3}" dt="2019-07-07T10:27:05.665" v="13195" actId="207"/>
          <ac:spMkLst>
            <pc:docMk/>
            <pc:sldMk cId="2878324517" sldId="256"/>
            <ac:spMk id="17" creationId="{1936AADD-95A3-4212-B719-5BEF3C58392B}"/>
          </ac:spMkLst>
        </pc:spChg>
        <pc:spChg chg="add mod">
          <ac:chgData name="Rupal Shah" userId="f222d696ed818566" providerId="LiveId" clId="{5AF0F4FD-16A7-4CB5-A553-53244DF485E3}" dt="2019-07-07T11:36:05.961" v="13478" actId="5793"/>
          <ac:spMkLst>
            <pc:docMk/>
            <pc:sldMk cId="2878324517" sldId="256"/>
            <ac:spMk id="18" creationId="{772DA002-B33B-49D2-8A08-F349F4758FC8}"/>
          </ac:spMkLst>
        </pc:spChg>
        <pc:spChg chg="add mod">
          <ac:chgData name="Rupal Shah" userId="f222d696ed818566" providerId="LiveId" clId="{5AF0F4FD-16A7-4CB5-A553-53244DF485E3}" dt="2019-07-07T10:31:32.720" v="13207" actId="207"/>
          <ac:spMkLst>
            <pc:docMk/>
            <pc:sldMk cId="2878324517" sldId="256"/>
            <ac:spMk id="21" creationId="{A3C64EC8-E5BF-451C-8AC6-9F0F4A82C4E6}"/>
          </ac:spMkLst>
        </pc:spChg>
        <pc:spChg chg="add del mod">
          <ac:chgData name="Rupal Shah" userId="f222d696ed818566" providerId="LiveId" clId="{5AF0F4FD-16A7-4CB5-A553-53244DF485E3}" dt="2019-07-05T14:40:52.898" v="3517"/>
          <ac:spMkLst>
            <pc:docMk/>
            <pc:sldMk cId="2878324517" sldId="256"/>
            <ac:spMk id="23" creationId="{C03CB2A9-1B86-45EE-A770-822E35B7A074}"/>
          </ac:spMkLst>
        </pc:spChg>
        <pc:spChg chg="add del mod">
          <ac:chgData name="Rupal Shah" userId="f222d696ed818566" providerId="LiveId" clId="{5AF0F4FD-16A7-4CB5-A553-53244DF485E3}" dt="2019-07-05T14:41:52.460" v="3527"/>
          <ac:spMkLst>
            <pc:docMk/>
            <pc:sldMk cId="2878324517" sldId="256"/>
            <ac:spMk id="24" creationId="{6FFA6A5E-982F-4BE2-A8B6-06CFA79796F4}"/>
          </ac:spMkLst>
        </pc:spChg>
        <pc:spChg chg="add del mod">
          <ac:chgData name="Rupal Shah" userId="f222d696ed818566" providerId="LiveId" clId="{5AF0F4FD-16A7-4CB5-A553-53244DF485E3}" dt="2019-07-06T17:39:29.115" v="12870" actId="478"/>
          <ac:spMkLst>
            <pc:docMk/>
            <pc:sldMk cId="2878324517" sldId="256"/>
            <ac:spMk id="24" creationId="{7CD45779-BD28-4087-9DDE-061D40335E45}"/>
          </ac:spMkLst>
        </pc:spChg>
        <pc:spChg chg="add del mod">
          <ac:chgData name="Rupal Shah" userId="f222d696ed818566" providerId="LiveId" clId="{5AF0F4FD-16A7-4CB5-A553-53244DF485E3}" dt="2019-07-07T11:33:57.238" v="13469" actId="478"/>
          <ac:spMkLst>
            <pc:docMk/>
            <pc:sldMk cId="2878324517" sldId="256"/>
            <ac:spMk id="24" creationId="{91DD8F2B-B9ED-4B7B-B3C6-B314070AEB39}"/>
          </ac:spMkLst>
        </pc:spChg>
        <pc:spChg chg="add mod">
          <ac:chgData name="Rupal Shah" userId="f222d696ed818566" providerId="LiveId" clId="{5AF0F4FD-16A7-4CB5-A553-53244DF485E3}" dt="2019-07-07T10:51:42.488" v="13343" actId="20577"/>
          <ac:spMkLst>
            <pc:docMk/>
            <pc:sldMk cId="2878324517" sldId="256"/>
            <ac:spMk id="25" creationId="{810ABAE1-7952-4DB1-BF68-F9775780ED43}"/>
          </ac:spMkLst>
        </pc:spChg>
        <pc:spChg chg="add mod">
          <ac:chgData name="Rupal Shah" userId="f222d696ed818566" providerId="LiveId" clId="{5AF0F4FD-16A7-4CB5-A553-53244DF485E3}" dt="2019-07-07T10:50:24.067" v="13317" actId="113"/>
          <ac:spMkLst>
            <pc:docMk/>
            <pc:sldMk cId="2878324517" sldId="256"/>
            <ac:spMk id="26" creationId="{9BD41DF5-D8A8-4EFB-9E25-8FD06C6C9A1B}"/>
          </ac:spMkLst>
        </pc:spChg>
        <pc:spChg chg="add mod">
          <ac:chgData name="Rupal Shah" userId="f222d696ed818566" providerId="LiveId" clId="{5AF0F4FD-16A7-4CB5-A553-53244DF485E3}" dt="2019-07-07T10:54:27.520" v="13359" actId="20577"/>
          <ac:spMkLst>
            <pc:docMk/>
            <pc:sldMk cId="2878324517" sldId="256"/>
            <ac:spMk id="27" creationId="{EF71101F-6388-4296-A013-8708EE5F5272}"/>
          </ac:spMkLst>
        </pc:spChg>
        <pc:spChg chg="add mod">
          <ac:chgData name="Rupal Shah" userId="f222d696ed818566" providerId="LiveId" clId="{5AF0F4FD-16A7-4CB5-A553-53244DF485E3}" dt="2019-07-07T09:47:05.248" v="13156" actId="2711"/>
          <ac:spMkLst>
            <pc:docMk/>
            <pc:sldMk cId="2878324517" sldId="256"/>
            <ac:spMk id="28" creationId="{6AB0E00E-16C9-4FD8-9AAC-8C56C0D50E78}"/>
          </ac:spMkLst>
        </pc:spChg>
        <pc:spChg chg="add del mod">
          <ac:chgData name="Rupal Shah" userId="f222d696ed818566" providerId="LiveId" clId="{5AF0F4FD-16A7-4CB5-A553-53244DF485E3}" dt="2019-07-07T11:40:35.246" v="13506" actId="478"/>
          <ac:spMkLst>
            <pc:docMk/>
            <pc:sldMk cId="2878324517" sldId="256"/>
            <ac:spMk id="29" creationId="{5CE414AE-E708-4E74-870A-CCACDB34D32F}"/>
          </ac:spMkLst>
        </pc:spChg>
        <pc:spChg chg="add del mod">
          <ac:chgData name="Rupal Shah" userId="f222d696ed818566" providerId="LiveId" clId="{5AF0F4FD-16A7-4CB5-A553-53244DF485E3}" dt="2019-07-06T13:00:46.807" v="7112" actId="478"/>
          <ac:spMkLst>
            <pc:docMk/>
            <pc:sldMk cId="2878324517" sldId="256"/>
            <ac:spMk id="29" creationId="{7E3CF93A-2C6B-4126-B26A-F9DC0D005F9E}"/>
          </ac:spMkLst>
        </pc:spChg>
        <pc:spChg chg="add mod">
          <ac:chgData name="Rupal Shah" userId="f222d696ed818566" providerId="LiveId" clId="{5AF0F4FD-16A7-4CB5-A553-53244DF485E3}" dt="2019-07-07T10:30:59.276" v="13206" actId="207"/>
          <ac:spMkLst>
            <pc:docMk/>
            <pc:sldMk cId="2878324517" sldId="256"/>
            <ac:spMk id="30" creationId="{B8EC274C-40F3-4931-8960-4EF1E23FB420}"/>
          </ac:spMkLst>
        </pc:spChg>
        <pc:spChg chg="add del mod">
          <ac:chgData name="Rupal Shah" userId="f222d696ed818566" providerId="LiveId" clId="{5AF0F4FD-16A7-4CB5-A553-53244DF485E3}" dt="2019-07-06T12:54:55.444" v="7054" actId="478"/>
          <ac:spMkLst>
            <pc:docMk/>
            <pc:sldMk cId="2878324517" sldId="256"/>
            <ac:spMk id="31" creationId="{7E4AC5DE-F141-4EB5-83DF-3B164D49C67F}"/>
          </ac:spMkLst>
        </pc:spChg>
        <pc:spChg chg="add mod">
          <ac:chgData name="Rupal Shah" userId="f222d696ed818566" providerId="LiveId" clId="{5AF0F4FD-16A7-4CB5-A553-53244DF485E3}" dt="2019-07-07T12:07:40.819" v="13527" actId="207"/>
          <ac:spMkLst>
            <pc:docMk/>
            <pc:sldMk cId="2878324517" sldId="256"/>
            <ac:spMk id="32" creationId="{32A38A68-48EA-44CC-88FC-95B1204321BE}"/>
          </ac:spMkLst>
        </pc:spChg>
        <pc:spChg chg="add mod">
          <ac:chgData name="Rupal Shah" userId="f222d696ed818566" providerId="LiveId" clId="{5AF0F4FD-16A7-4CB5-A553-53244DF485E3}" dt="2019-07-07T09:47:05.248" v="13156" actId="2711"/>
          <ac:spMkLst>
            <pc:docMk/>
            <pc:sldMk cId="2878324517" sldId="256"/>
            <ac:spMk id="33" creationId="{9AB57F4C-66C4-41D0-B8A7-DFF29D92DF29}"/>
          </ac:spMkLst>
        </pc:spChg>
        <pc:spChg chg="add mod">
          <ac:chgData name="Rupal Shah" userId="f222d696ed818566" providerId="LiveId" clId="{5AF0F4FD-16A7-4CB5-A553-53244DF485E3}" dt="2019-07-07T10:09:32.790" v="13185" actId="1076"/>
          <ac:spMkLst>
            <pc:docMk/>
            <pc:sldMk cId="2878324517" sldId="256"/>
            <ac:spMk id="34" creationId="{11C77462-6A83-4F8C-8037-47B620DF9459}"/>
          </ac:spMkLst>
        </pc:spChg>
        <pc:spChg chg="add mod">
          <ac:chgData name="Rupal Shah" userId="f222d696ed818566" providerId="LiveId" clId="{5AF0F4FD-16A7-4CB5-A553-53244DF485E3}" dt="2019-07-07T10:52:58.612" v="13348" actId="20577"/>
          <ac:spMkLst>
            <pc:docMk/>
            <pc:sldMk cId="2878324517" sldId="256"/>
            <ac:spMk id="35" creationId="{84CED845-9677-471C-84CF-48396492174D}"/>
          </ac:spMkLst>
        </pc:spChg>
        <pc:spChg chg="add del mod">
          <ac:chgData name="Rupal Shah" userId="f222d696ed818566" providerId="LiveId" clId="{5AF0F4FD-16A7-4CB5-A553-53244DF485E3}" dt="2019-07-06T14:05:09.757" v="7361" actId="478"/>
          <ac:spMkLst>
            <pc:docMk/>
            <pc:sldMk cId="2878324517" sldId="256"/>
            <ac:spMk id="36" creationId="{491CD6FB-559F-4874-A5E4-8F8AB9F2130F}"/>
          </ac:spMkLst>
        </pc:spChg>
        <pc:spChg chg="add del mod ord">
          <ac:chgData name="Rupal Shah" userId="f222d696ed818566" providerId="LiveId" clId="{5AF0F4FD-16A7-4CB5-A553-53244DF485E3}" dt="2019-07-06T17:39:40.866" v="12872" actId="478"/>
          <ac:spMkLst>
            <pc:docMk/>
            <pc:sldMk cId="2878324517" sldId="256"/>
            <ac:spMk id="41" creationId="{3070220A-51FC-45F1-864F-945E712F032E}"/>
          </ac:spMkLst>
        </pc:spChg>
        <pc:spChg chg="add mod">
          <ac:chgData name="Rupal Shah" userId="f222d696ed818566" providerId="LiveId" clId="{5AF0F4FD-16A7-4CB5-A553-53244DF485E3}" dt="2019-07-07T09:47:05.248" v="13156" actId="2711"/>
          <ac:spMkLst>
            <pc:docMk/>
            <pc:sldMk cId="2878324517" sldId="256"/>
            <ac:spMk id="41" creationId="{999FF866-9B3F-44B0-B6FE-A3F982EBB8F9}"/>
          </ac:spMkLst>
        </pc:spChg>
        <pc:spChg chg="add mod ord">
          <ac:chgData name="Rupal Shah" userId="f222d696ed818566" providerId="LiveId" clId="{5AF0F4FD-16A7-4CB5-A553-53244DF485E3}" dt="2019-07-07T11:50:37.715" v="13526" actId="113"/>
          <ac:spMkLst>
            <pc:docMk/>
            <pc:sldMk cId="2878324517" sldId="256"/>
            <ac:spMk id="42" creationId="{17DBA859-78ED-4E86-99AE-0EBF3A141FD3}"/>
          </ac:spMkLst>
        </pc:spChg>
        <pc:spChg chg="add del mod">
          <ac:chgData name="Rupal Shah" userId="f222d696ed818566" providerId="LiveId" clId="{5AF0F4FD-16A7-4CB5-A553-53244DF485E3}" dt="2019-07-06T14:20:25.657" v="7722"/>
          <ac:spMkLst>
            <pc:docMk/>
            <pc:sldMk cId="2878324517" sldId="256"/>
            <ac:spMk id="43" creationId="{BBE7D132-A5C7-4CFB-A0BC-3127E6139A50}"/>
          </ac:spMkLst>
        </pc:spChg>
        <pc:spChg chg="add mod">
          <ac:chgData name="Rupal Shah" userId="f222d696ed818566" providerId="LiveId" clId="{5AF0F4FD-16A7-4CB5-A553-53244DF485E3}" dt="2019-07-07T10:43:05.807" v="13221" actId="20577"/>
          <ac:spMkLst>
            <pc:docMk/>
            <pc:sldMk cId="2878324517" sldId="256"/>
            <ac:spMk id="44" creationId="{4614B0E9-6ADA-4C72-8530-25FE74C6D2FF}"/>
          </ac:spMkLst>
        </pc:spChg>
        <pc:spChg chg="add mod">
          <ac:chgData name="Rupal Shah" userId="f222d696ed818566" providerId="LiveId" clId="{5AF0F4FD-16A7-4CB5-A553-53244DF485E3}" dt="2019-07-07T11:49:08.035" v="13522" actId="14100"/>
          <ac:spMkLst>
            <pc:docMk/>
            <pc:sldMk cId="2878324517" sldId="256"/>
            <ac:spMk id="47" creationId="{0B4AEECA-0268-4FC0-A96C-D30B4A673F61}"/>
          </ac:spMkLst>
        </pc:spChg>
        <pc:spChg chg="add del mod ord">
          <ac:chgData name="Rupal Shah" userId="f222d696ed818566" providerId="LiveId" clId="{5AF0F4FD-16A7-4CB5-A553-53244DF485E3}" dt="2019-07-06T16:38:57.791" v="12277" actId="478"/>
          <ac:spMkLst>
            <pc:docMk/>
            <pc:sldMk cId="2878324517" sldId="256"/>
            <ac:spMk id="48" creationId="{EFC0D188-23ED-4BEE-9C45-880A916D16A5}"/>
          </ac:spMkLst>
        </pc:spChg>
        <pc:spChg chg="add mod">
          <ac:chgData name="Rupal Shah" userId="f222d696ed818566" providerId="LiveId" clId="{5AF0F4FD-16A7-4CB5-A553-53244DF485E3}" dt="2019-07-07T10:30:42.609" v="13202" actId="207"/>
          <ac:spMkLst>
            <pc:docMk/>
            <pc:sldMk cId="2878324517" sldId="256"/>
            <ac:spMk id="49" creationId="{A0F562DA-0C29-40C9-A5FA-34D72612B857}"/>
          </ac:spMkLst>
        </pc:spChg>
        <pc:spChg chg="add mod">
          <ac:chgData name="Rupal Shah" userId="f222d696ed818566" providerId="LiveId" clId="{5AF0F4FD-16A7-4CB5-A553-53244DF485E3}" dt="2019-07-07T10:30:46.346" v="13203" actId="207"/>
          <ac:spMkLst>
            <pc:docMk/>
            <pc:sldMk cId="2878324517" sldId="256"/>
            <ac:spMk id="50" creationId="{A18E2E95-332E-47E5-87C1-5A29441F2321}"/>
          </ac:spMkLst>
        </pc:spChg>
        <pc:spChg chg="add mod">
          <ac:chgData name="Rupal Shah" userId="f222d696ed818566" providerId="LiveId" clId="{5AF0F4FD-16A7-4CB5-A553-53244DF485E3}" dt="2019-07-07T10:30:50.442" v="13204" actId="207"/>
          <ac:spMkLst>
            <pc:docMk/>
            <pc:sldMk cId="2878324517" sldId="256"/>
            <ac:spMk id="51" creationId="{D2A3E32C-3AE8-48C3-AB7C-F62240FFF67E}"/>
          </ac:spMkLst>
        </pc:spChg>
        <pc:spChg chg="add mod">
          <ac:chgData name="Rupal Shah" userId="f222d696ed818566" providerId="LiveId" clId="{5AF0F4FD-16A7-4CB5-A553-53244DF485E3}" dt="2019-07-07T10:30:53.747" v="13205" actId="207"/>
          <ac:spMkLst>
            <pc:docMk/>
            <pc:sldMk cId="2878324517" sldId="256"/>
            <ac:spMk id="52" creationId="{629F3B84-1E93-4AE7-80C0-44831AA3C3DC}"/>
          </ac:spMkLst>
        </pc:spChg>
        <pc:spChg chg="add mod">
          <ac:chgData name="Rupal Shah" userId="f222d696ed818566" providerId="LiveId" clId="{5AF0F4FD-16A7-4CB5-A553-53244DF485E3}" dt="2019-07-07T11:49:01.183" v="13521" actId="14100"/>
          <ac:spMkLst>
            <pc:docMk/>
            <pc:sldMk cId="2878324517" sldId="256"/>
            <ac:spMk id="53" creationId="{4E18C146-58BE-4BE0-9F8C-46D6C3FEAB1D}"/>
          </ac:spMkLst>
        </pc:spChg>
        <pc:spChg chg="add mod ord">
          <ac:chgData name="Rupal Shah" userId="f222d696ed818566" providerId="LiveId" clId="{5AF0F4FD-16A7-4CB5-A553-53244DF485E3}" dt="2019-07-07T10:55:03.420" v="13363" actId="14100"/>
          <ac:spMkLst>
            <pc:docMk/>
            <pc:sldMk cId="2878324517" sldId="256"/>
            <ac:spMk id="54" creationId="{FD727B40-6ECE-4944-A036-E19F8032BC51}"/>
          </ac:spMkLst>
        </pc:spChg>
        <pc:spChg chg="add mod">
          <ac:chgData name="Rupal Shah" userId="f222d696ed818566" providerId="LiveId" clId="{5AF0F4FD-16A7-4CB5-A553-53244DF485E3}" dt="2019-07-07T11:50:11.052" v="13524" actId="2085"/>
          <ac:spMkLst>
            <pc:docMk/>
            <pc:sldMk cId="2878324517" sldId="256"/>
            <ac:spMk id="57" creationId="{DAD7E16E-2488-47D6-90BF-E4F022D009E9}"/>
          </ac:spMkLst>
        </pc:spChg>
        <pc:spChg chg="add mod">
          <ac:chgData name="Rupal Shah" userId="f222d696ed818566" providerId="LiveId" clId="{5AF0F4FD-16A7-4CB5-A553-53244DF485E3}" dt="2019-07-07T11:50:18.113" v="13525" actId="2085"/>
          <ac:spMkLst>
            <pc:docMk/>
            <pc:sldMk cId="2878324517" sldId="256"/>
            <ac:spMk id="58" creationId="{889D1190-BAE3-4D9B-8AE7-F8B7CF482B0A}"/>
          </ac:spMkLst>
        </pc:spChg>
        <pc:graphicFrameChg chg="add mod modGraphic">
          <ac:chgData name="Rupal Shah" userId="f222d696ed818566" providerId="LiveId" clId="{5AF0F4FD-16A7-4CB5-A553-53244DF485E3}" dt="2019-07-07T11:41:13.802" v="13509" actId="1076"/>
          <ac:graphicFrameMkLst>
            <pc:docMk/>
            <pc:sldMk cId="2878324517" sldId="256"/>
            <ac:graphicFrameMk id="19" creationId="{0AEE08EE-58C5-4D57-9003-9E6F9D4CB584}"/>
          </ac:graphicFrameMkLst>
        </pc:graphicFrameChg>
        <pc:graphicFrameChg chg="add mod modGraphic">
          <ac:chgData name="Rupal Shah" userId="f222d696ed818566" providerId="LiveId" clId="{5AF0F4FD-16A7-4CB5-A553-53244DF485E3}" dt="2019-07-06T18:21:42.851" v="13026" actId="1076"/>
          <ac:graphicFrameMkLst>
            <pc:docMk/>
            <pc:sldMk cId="2878324517" sldId="256"/>
            <ac:graphicFrameMk id="20" creationId="{92C0BF6A-6981-48BA-92B8-3FEC44AF3470}"/>
          </ac:graphicFrameMkLst>
        </pc:graphicFrameChg>
        <pc:graphicFrameChg chg="add mod modGraphic">
          <ac:chgData name="Rupal Shah" userId="f222d696ed818566" providerId="LiveId" clId="{5AF0F4FD-16A7-4CB5-A553-53244DF485E3}" dt="2019-07-06T18:21:48.756" v="13027" actId="1076"/>
          <ac:graphicFrameMkLst>
            <pc:docMk/>
            <pc:sldMk cId="2878324517" sldId="256"/>
            <ac:graphicFrameMk id="22" creationId="{14916D0F-D52C-40C7-9881-12856C55905D}"/>
          </ac:graphicFrameMkLst>
        </pc:graphicFrameChg>
        <pc:picChg chg="add mod ord">
          <ac:chgData name="Rupal Shah" userId="f222d696ed818566" providerId="LiveId" clId="{5AF0F4FD-16A7-4CB5-A553-53244DF485E3}" dt="2019-07-07T10:53:19.176" v="13350" actId="14100"/>
          <ac:picMkLst>
            <pc:docMk/>
            <pc:sldMk cId="2878324517" sldId="256"/>
            <ac:picMk id="3" creationId="{0124DB67-7665-4D04-8FF5-25E516F705F7}"/>
          </ac:picMkLst>
        </pc:picChg>
        <pc:picChg chg="add mod ord">
          <ac:chgData name="Rupal Shah" userId="f222d696ed818566" providerId="LiveId" clId="{5AF0F4FD-16A7-4CB5-A553-53244DF485E3}" dt="2019-07-07T10:53:13.224" v="13349" actId="14100"/>
          <ac:picMkLst>
            <pc:docMk/>
            <pc:sldMk cId="2878324517" sldId="256"/>
            <ac:picMk id="5" creationId="{79FA884E-B9B2-4885-84C9-9F929BE73985}"/>
          </ac:picMkLst>
        </pc:picChg>
        <pc:picChg chg="add mod">
          <ac:chgData name="Rupal Shah" userId="f222d696ed818566" providerId="LiveId" clId="{5AF0F4FD-16A7-4CB5-A553-53244DF485E3}" dt="2019-07-07T11:13:36.357" v="13373" actId="1076"/>
          <ac:picMkLst>
            <pc:docMk/>
            <pc:sldMk cId="2878324517" sldId="256"/>
            <ac:picMk id="7" creationId="{A1B1A1A6-9CB5-4563-BF6D-04E263750B45}"/>
          </ac:picMkLst>
        </pc:picChg>
        <pc:picChg chg="add del mod ord modCrop">
          <ac:chgData name="Rupal Shah" userId="f222d696ed818566" providerId="LiveId" clId="{5AF0F4FD-16A7-4CB5-A553-53244DF485E3}" dt="2019-07-06T14:06:13.938" v="7370" actId="478"/>
          <ac:picMkLst>
            <pc:docMk/>
            <pc:sldMk cId="2878324517" sldId="256"/>
            <ac:picMk id="9" creationId="{FFB9B824-D44B-4D91-8F1A-9FC7801C45F7}"/>
          </ac:picMkLst>
        </pc:picChg>
        <pc:picChg chg="mod">
          <ac:chgData name="Rupal Shah" userId="f222d696ed818566" providerId="LiveId" clId="{5AF0F4FD-16A7-4CB5-A553-53244DF485E3}" dt="2019-07-05T11:25:33.373" v="11" actId="14100"/>
          <ac:picMkLst>
            <pc:docMk/>
            <pc:sldMk cId="2878324517" sldId="256"/>
            <ac:picMk id="10" creationId="{A9D4E3BE-AA01-44F3-9D2B-1FE5552B654B}"/>
          </ac:picMkLst>
        </pc:picChg>
        <pc:picChg chg="mod">
          <ac:chgData name="Rupal Shah" userId="f222d696ed818566" providerId="LiveId" clId="{5AF0F4FD-16A7-4CB5-A553-53244DF485E3}" dt="2019-07-05T11:25:08.618" v="10" actId="1076"/>
          <ac:picMkLst>
            <pc:docMk/>
            <pc:sldMk cId="2878324517" sldId="256"/>
            <ac:picMk id="12" creationId="{0A9D5C95-0E41-4531-BDA6-470B6A85BCC8}"/>
          </ac:picMkLst>
        </pc:picChg>
        <pc:picChg chg="add mod ord modCrop">
          <ac:chgData name="Rupal Shah" userId="f222d696ed818566" providerId="LiveId" clId="{5AF0F4FD-16A7-4CB5-A553-53244DF485E3}" dt="2019-07-07T07:24:04.460" v="13087" actId="1076"/>
          <ac:picMkLst>
            <pc:docMk/>
            <pc:sldMk cId="2878324517" sldId="256"/>
            <ac:picMk id="23" creationId="{BA9DBEE5-8FE4-4713-8145-DF77E3EE4E28}"/>
          </ac:picMkLst>
        </pc:picChg>
        <pc:picChg chg="add del mod">
          <ac:chgData name="Rupal Shah" userId="f222d696ed818566" providerId="LiveId" clId="{5AF0F4FD-16A7-4CB5-A553-53244DF485E3}" dt="2019-07-06T14:05:57.413" v="7368" actId="931"/>
          <ac:picMkLst>
            <pc:docMk/>
            <pc:sldMk cId="2878324517" sldId="256"/>
            <ac:picMk id="38" creationId="{01149039-6757-4C12-8C44-D7B1F05F19DE}"/>
          </ac:picMkLst>
        </pc:picChg>
        <pc:picChg chg="add mod ord modCrop">
          <ac:chgData name="Rupal Shah" userId="f222d696ed818566" providerId="LiveId" clId="{5AF0F4FD-16A7-4CB5-A553-53244DF485E3}" dt="2019-07-07T09:43:28.801" v="13154" actId="1076"/>
          <ac:picMkLst>
            <pc:docMk/>
            <pc:sldMk cId="2878324517" sldId="256"/>
            <ac:picMk id="40" creationId="{11CC99CD-EF17-4793-AEDC-B1CB5D0EE4B8}"/>
          </ac:picMkLst>
        </pc:picChg>
        <pc:picChg chg="add del mod modCrop">
          <ac:chgData name="Rupal Shah" userId="f222d696ed818566" providerId="LiveId" clId="{5AF0F4FD-16A7-4CB5-A553-53244DF485E3}" dt="2019-07-07T10:39:15.345" v="13210" actId="478"/>
          <ac:picMkLst>
            <pc:docMk/>
            <pc:sldMk cId="2878324517" sldId="256"/>
            <ac:picMk id="46" creationId="{E1329C6F-F045-4BEB-B0A6-A0AC0186124D}"/>
          </ac:picMkLst>
        </pc:picChg>
        <pc:cxnChg chg="add del mod">
          <ac:chgData name="Rupal Shah" userId="f222d696ed818566" providerId="LiveId" clId="{5AF0F4FD-16A7-4CB5-A553-53244DF485E3}" dt="2019-07-07T11:40:30.441" v="13504" actId="478"/>
          <ac:cxnSpMkLst>
            <pc:docMk/>
            <pc:sldMk cId="2878324517" sldId="256"/>
            <ac:cxnSpMk id="36" creationId="{966F306C-ED96-4AD1-8F22-38B44CB5E50E}"/>
          </ac:cxnSpMkLst>
        </pc:cxnChg>
        <pc:cxnChg chg="add del mod">
          <ac:chgData name="Rupal Shah" userId="f222d696ed818566" providerId="LiveId" clId="{5AF0F4FD-16A7-4CB5-A553-53244DF485E3}" dt="2019-07-07T11:40:40.158" v="13507" actId="478"/>
          <ac:cxnSpMkLst>
            <pc:docMk/>
            <pc:sldMk cId="2878324517" sldId="256"/>
            <ac:cxnSpMk id="45" creationId="{8FB31ADB-5A8E-4587-A5EE-E0C8AB082146}"/>
          </ac:cxnSpMkLst>
        </pc:cxnChg>
        <pc:cxnChg chg="add del mod">
          <ac:chgData name="Rupal Shah" userId="f222d696ed818566" providerId="LiveId" clId="{5AF0F4FD-16A7-4CB5-A553-53244DF485E3}" dt="2019-07-07T11:40:33.061" v="13505" actId="478"/>
          <ac:cxnSpMkLst>
            <pc:docMk/>
            <pc:sldMk cId="2878324517" sldId="256"/>
            <ac:cxnSpMk id="55" creationId="{4870C496-9F44-42BA-9C28-B41500CB7D3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9FF0-8699-46DA-8B48-BD3E7A0D3A7F}"/>
              </a:ext>
            </a:extLst>
          </p:cNvPr>
          <p:cNvSpPr>
            <a:spLocks noGrp="1"/>
          </p:cNvSpPr>
          <p:nvPr>
            <p:ph type="ctrTitle"/>
          </p:nvPr>
        </p:nvSpPr>
        <p:spPr>
          <a:xfrm>
            <a:off x="5400080" y="5302645"/>
            <a:ext cx="32400479" cy="11280305"/>
          </a:xfrm>
        </p:spPr>
        <p:txBody>
          <a:bodyPr anchor="b"/>
          <a:lstStyle>
            <a:lvl1pPr algn="ctr">
              <a:defRPr sz="21260"/>
            </a:lvl1pPr>
          </a:lstStyle>
          <a:p>
            <a:r>
              <a:rPr lang="en-US"/>
              <a:t>Click to edit Master title style</a:t>
            </a:r>
            <a:endParaRPr lang="en-IN"/>
          </a:p>
        </p:txBody>
      </p:sp>
      <p:sp>
        <p:nvSpPr>
          <p:cNvPr id="3" name="Subtitle 2">
            <a:extLst>
              <a:ext uri="{FF2B5EF4-FFF2-40B4-BE49-F238E27FC236}">
                <a16:creationId xmlns:a16="http://schemas.microsoft.com/office/drawing/2014/main" id="{C22FA212-AB27-48BD-AAE3-03B2E7A90FAB}"/>
              </a:ext>
            </a:extLst>
          </p:cNvPr>
          <p:cNvSpPr>
            <a:spLocks noGrp="1"/>
          </p:cNvSpPr>
          <p:nvPr>
            <p:ph type="subTitle" idx="1"/>
          </p:nvPr>
        </p:nvSpPr>
        <p:spPr>
          <a:xfrm>
            <a:off x="5400080" y="17017962"/>
            <a:ext cx="32400479" cy="7822709"/>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0AC8D8-107A-4ABE-BA0B-5D89BDB3821D}"/>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5" name="Footer Placeholder 4">
            <a:extLst>
              <a:ext uri="{FF2B5EF4-FFF2-40B4-BE49-F238E27FC236}">
                <a16:creationId xmlns:a16="http://schemas.microsoft.com/office/drawing/2014/main" id="{C989789B-F84C-4E96-9CD6-13C1C7AB3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26EB3-07D4-4E2D-8C9A-7098F5093103}"/>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344554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8D23-3D3A-4AD7-AD8D-23B7844D35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96C734-4F2E-44AE-B6EB-514FD1124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4E9E4-2690-461E-9E56-EAA0FA4817AE}"/>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5" name="Footer Placeholder 4">
            <a:extLst>
              <a:ext uri="{FF2B5EF4-FFF2-40B4-BE49-F238E27FC236}">
                <a16:creationId xmlns:a16="http://schemas.microsoft.com/office/drawing/2014/main" id="{2D7A9140-85D8-4C99-ACCA-BBD205739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ECC73-2FF2-4B23-AA3B-2A0E06D6CEC0}"/>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241284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2F5D6-EA0C-4E8D-95C9-E4E392E807B5}"/>
              </a:ext>
            </a:extLst>
          </p:cNvPr>
          <p:cNvSpPr>
            <a:spLocks noGrp="1"/>
          </p:cNvSpPr>
          <p:nvPr>
            <p:ph type="title" orient="vert"/>
          </p:nvPr>
        </p:nvSpPr>
        <p:spPr>
          <a:xfrm>
            <a:off x="30915456" y="1725047"/>
            <a:ext cx="9315138" cy="2745824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E8092-244F-41D8-8BC4-1DCC0F0E8AF9}"/>
              </a:ext>
            </a:extLst>
          </p:cNvPr>
          <p:cNvSpPr>
            <a:spLocks noGrp="1"/>
          </p:cNvSpPr>
          <p:nvPr>
            <p:ph type="body" orient="vert" idx="1"/>
          </p:nvPr>
        </p:nvSpPr>
        <p:spPr>
          <a:xfrm>
            <a:off x="2970044" y="1725047"/>
            <a:ext cx="27405405" cy="27458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A50B3-4CC6-4A39-B7A9-76990DBE0BE1}"/>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5" name="Footer Placeholder 4">
            <a:extLst>
              <a:ext uri="{FF2B5EF4-FFF2-40B4-BE49-F238E27FC236}">
                <a16:creationId xmlns:a16="http://schemas.microsoft.com/office/drawing/2014/main" id="{1A61DC66-58E0-48B0-A0BB-A4703DCF3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2F10C-BBD9-4376-B53C-D5621311C798}"/>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254013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A3A8-2B90-4439-B7AC-110D3EF649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160ADA-6486-4432-8672-27AC45CB8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24B32-2679-46E8-9E1C-F1976052962D}"/>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5" name="Footer Placeholder 4">
            <a:extLst>
              <a:ext uri="{FF2B5EF4-FFF2-40B4-BE49-F238E27FC236}">
                <a16:creationId xmlns:a16="http://schemas.microsoft.com/office/drawing/2014/main" id="{6C9959AE-E6EA-485B-96CD-D5FB22F3D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8045E-39B9-4146-BCAC-85FE4BDF97C2}"/>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359145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E5E3-8B24-4EE8-8A93-A8BD80220436}"/>
              </a:ext>
            </a:extLst>
          </p:cNvPr>
          <p:cNvSpPr>
            <a:spLocks noGrp="1"/>
          </p:cNvSpPr>
          <p:nvPr>
            <p:ph type="title"/>
          </p:nvPr>
        </p:nvSpPr>
        <p:spPr>
          <a:xfrm>
            <a:off x="2947544" y="8077723"/>
            <a:ext cx="37260550" cy="13477862"/>
          </a:xfrm>
        </p:spPr>
        <p:txBody>
          <a:bodyPr anchor="b"/>
          <a:lstStyle>
            <a:lvl1pPr>
              <a:defRPr sz="2126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AE198E-102B-48DB-B95A-342B2ED68E54}"/>
              </a:ext>
            </a:extLst>
          </p:cNvPr>
          <p:cNvSpPr>
            <a:spLocks noGrp="1"/>
          </p:cNvSpPr>
          <p:nvPr>
            <p:ph type="body" idx="1"/>
          </p:nvPr>
        </p:nvSpPr>
        <p:spPr>
          <a:xfrm>
            <a:off x="2947544" y="21683090"/>
            <a:ext cx="37260550" cy="7087689"/>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DB2D1-5F59-4339-BA0A-ED3DF31E0662}"/>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5" name="Footer Placeholder 4">
            <a:extLst>
              <a:ext uri="{FF2B5EF4-FFF2-40B4-BE49-F238E27FC236}">
                <a16:creationId xmlns:a16="http://schemas.microsoft.com/office/drawing/2014/main" id="{70B997A6-A5BA-462B-BFFB-3BF060AAB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2E91F-E0AC-4B82-AA3A-1F3E71F20D93}"/>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316994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3750-C822-4A20-93D8-90810D18DC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7B01E2-FFB1-4529-9B83-427C1A78AA2F}"/>
              </a:ext>
            </a:extLst>
          </p:cNvPr>
          <p:cNvSpPr>
            <a:spLocks noGrp="1"/>
          </p:cNvSpPr>
          <p:nvPr>
            <p:ph sz="half" idx="1"/>
          </p:nvPr>
        </p:nvSpPr>
        <p:spPr>
          <a:xfrm>
            <a:off x="2970044" y="8625233"/>
            <a:ext cx="18360271" cy="205580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43E8F5-9FF3-4B25-85D1-93C45150381F}"/>
              </a:ext>
            </a:extLst>
          </p:cNvPr>
          <p:cNvSpPr>
            <a:spLocks noGrp="1"/>
          </p:cNvSpPr>
          <p:nvPr>
            <p:ph sz="half" idx="2"/>
          </p:nvPr>
        </p:nvSpPr>
        <p:spPr>
          <a:xfrm>
            <a:off x="21870323" y="8625233"/>
            <a:ext cx="18360271" cy="205580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8A9097-535D-4AEA-818E-83B88C0A7A5C}"/>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6" name="Footer Placeholder 5">
            <a:extLst>
              <a:ext uri="{FF2B5EF4-FFF2-40B4-BE49-F238E27FC236}">
                <a16:creationId xmlns:a16="http://schemas.microsoft.com/office/drawing/2014/main" id="{F88EB5F1-B178-4784-AB59-05D2D02D3F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2616B-BB20-4907-A889-8245AA68035C}"/>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327975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EC52-D628-4061-BB35-3572BA16D2A4}"/>
              </a:ext>
            </a:extLst>
          </p:cNvPr>
          <p:cNvSpPr>
            <a:spLocks noGrp="1"/>
          </p:cNvSpPr>
          <p:nvPr>
            <p:ph type="title"/>
          </p:nvPr>
        </p:nvSpPr>
        <p:spPr>
          <a:xfrm>
            <a:off x="2975671" y="1725049"/>
            <a:ext cx="37260550" cy="6262671"/>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F731A0-658B-4474-9422-10C7294B415F}"/>
              </a:ext>
            </a:extLst>
          </p:cNvPr>
          <p:cNvSpPr>
            <a:spLocks noGrp="1"/>
          </p:cNvSpPr>
          <p:nvPr>
            <p:ph type="body" idx="1"/>
          </p:nvPr>
        </p:nvSpPr>
        <p:spPr>
          <a:xfrm>
            <a:off x="2975673" y="7942717"/>
            <a:ext cx="18275893" cy="3892603"/>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n-US"/>
              <a:t>Click to edit Master text styles</a:t>
            </a:r>
          </a:p>
        </p:txBody>
      </p:sp>
      <p:sp>
        <p:nvSpPr>
          <p:cNvPr id="4" name="Content Placeholder 3">
            <a:extLst>
              <a:ext uri="{FF2B5EF4-FFF2-40B4-BE49-F238E27FC236}">
                <a16:creationId xmlns:a16="http://schemas.microsoft.com/office/drawing/2014/main" id="{59FB2D42-28D1-478E-A2BA-646AD277899D}"/>
              </a:ext>
            </a:extLst>
          </p:cNvPr>
          <p:cNvSpPr>
            <a:spLocks noGrp="1"/>
          </p:cNvSpPr>
          <p:nvPr>
            <p:ph sz="half" idx="2"/>
          </p:nvPr>
        </p:nvSpPr>
        <p:spPr>
          <a:xfrm>
            <a:off x="2975673" y="11835320"/>
            <a:ext cx="18275893" cy="17407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CAACCA-ADEC-4377-BC6D-52E28694ED1F}"/>
              </a:ext>
            </a:extLst>
          </p:cNvPr>
          <p:cNvSpPr>
            <a:spLocks noGrp="1"/>
          </p:cNvSpPr>
          <p:nvPr>
            <p:ph type="body" sz="quarter" idx="3"/>
          </p:nvPr>
        </p:nvSpPr>
        <p:spPr>
          <a:xfrm>
            <a:off x="21870323" y="7942717"/>
            <a:ext cx="18365898" cy="3892603"/>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n-US"/>
              <a:t>Click to edit Master text styles</a:t>
            </a:r>
          </a:p>
        </p:txBody>
      </p:sp>
      <p:sp>
        <p:nvSpPr>
          <p:cNvPr id="6" name="Content Placeholder 5">
            <a:extLst>
              <a:ext uri="{FF2B5EF4-FFF2-40B4-BE49-F238E27FC236}">
                <a16:creationId xmlns:a16="http://schemas.microsoft.com/office/drawing/2014/main" id="{62007B24-C857-4E45-BD88-CCADCFBAC3F4}"/>
              </a:ext>
            </a:extLst>
          </p:cNvPr>
          <p:cNvSpPr>
            <a:spLocks noGrp="1"/>
          </p:cNvSpPr>
          <p:nvPr>
            <p:ph sz="quarter" idx="4"/>
          </p:nvPr>
        </p:nvSpPr>
        <p:spPr>
          <a:xfrm>
            <a:off x="21870323" y="11835320"/>
            <a:ext cx="18365898" cy="17407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A0B41-5826-4208-85B8-94C98B65C300}"/>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8" name="Footer Placeholder 7">
            <a:extLst>
              <a:ext uri="{FF2B5EF4-FFF2-40B4-BE49-F238E27FC236}">
                <a16:creationId xmlns:a16="http://schemas.microsoft.com/office/drawing/2014/main" id="{7ADBC2F7-A873-43F6-B6D8-DC894CEFD9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DF3BC1-312F-4D41-B9CC-771FD6CBF9F1}"/>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211847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9FE0-F2CF-4A78-8310-47A40E8455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4720D5-8B70-4278-8EDA-9D83F74BA654}"/>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4" name="Footer Placeholder 3">
            <a:extLst>
              <a:ext uri="{FF2B5EF4-FFF2-40B4-BE49-F238E27FC236}">
                <a16:creationId xmlns:a16="http://schemas.microsoft.com/office/drawing/2014/main" id="{E08D4E77-791B-4293-8C40-4C7598A4FC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41F60B-9A7D-4AA7-A12F-72D0348AA91F}"/>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32841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CE94F-3CDC-46C5-A972-D83699ECFC65}"/>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3" name="Footer Placeholder 2">
            <a:extLst>
              <a:ext uri="{FF2B5EF4-FFF2-40B4-BE49-F238E27FC236}">
                <a16:creationId xmlns:a16="http://schemas.microsoft.com/office/drawing/2014/main" id="{C2C52C16-3E8C-4FB3-949D-6BBB1CE733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8B6E4E-88B5-48A6-AA57-05744BA5D7BA}"/>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280273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751E-CA70-48ED-B547-2139D2FE864D}"/>
              </a:ext>
            </a:extLst>
          </p:cNvPr>
          <p:cNvSpPr>
            <a:spLocks noGrp="1"/>
          </p:cNvSpPr>
          <p:nvPr>
            <p:ph type="title"/>
          </p:nvPr>
        </p:nvSpPr>
        <p:spPr>
          <a:xfrm>
            <a:off x="2975672" y="2160058"/>
            <a:ext cx="13933329" cy="7560204"/>
          </a:xfrm>
        </p:spPr>
        <p:txBody>
          <a:bodyPr anchor="b"/>
          <a:lstStyle>
            <a:lvl1pPr>
              <a:defRPr sz="1133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DD96D0-EEFF-4B20-B853-E61C8D71DDAE}"/>
              </a:ext>
            </a:extLst>
          </p:cNvPr>
          <p:cNvSpPr>
            <a:spLocks noGrp="1"/>
          </p:cNvSpPr>
          <p:nvPr>
            <p:ph idx="1"/>
          </p:nvPr>
        </p:nvSpPr>
        <p:spPr>
          <a:xfrm>
            <a:off x="18365898" y="4665128"/>
            <a:ext cx="21870323" cy="23025622"/>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11D8D4-BB7A-43DD-8989-0A4A0BF337A1}"/>
              </a:ext>
            </a:extLst>
          </p:cNvPr>
          <p:cNvSpPr>
            <a:spLocks noGrp="1"/>
          </p:cNvSpPr>
          <p:nvPr>
            <p:ph type="body" sz="half" idx="2"/>
          </p:nvPr>
        </p:nvSpPr>
        <p:spPr>
          <a:xfrm>
            <a:off x="2975672" y="9720262"/>
            <a:ext cx="13933329" cy="18007989"/>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n-US"/>
              <a:t>Click to edit Master text styles</a:t>
            </a:r>
          </a:p>
        </p:txBody>
      </p:sp>
      <p:sp>
        <p:nvSpPr>
          <p:cNvPr id="5" name="Date Placeholder 4">
            <a:extLst>
              <a:ext uri="{FF2B5EF4-FFF2-40B4-BE49-F238E27FC236}">
                <a16:creationId xmlns:a16="http://schemas.microsoft.com/office/drawing/2014/main" id="{4D5ABBF7-2397-428B-9B9D-8B956026B090}"/>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6" name="Footer Placeholder 5">
            <a:extLst>
              <a:ext uri="{FF2B5EF4-FFF2-40B4-BE49-F238E27FC236}">
                <a16:creationId xmlns:a16="http://schemas.microsoft.com/office/drawing/2014/main" id="{16068E4D-CB2E-4BDA-84A4-2DCB42ECC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C39441-553A-44D7-B607-D3491ED1EE6C}"/>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269450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2239-C2CD-49B7-9B5D-8BE9D2BEFCFF}"/>
              </a:ext>
            </a:extLst>
          </p:cNvPr>
          <p:cNvSpPr>
            <a:spLocks noGrp="1"/>
          </p:cNvSpPr>
          <p:nvPr>
            <p:ph type="title"/>
          </p:nvPr>
        </p:nvSpPr>
        <p:spPr>
          <a:xfrm>
            <a:off x="2975672" y="2160058"/>
            <a:ext cx="13933329" cy="7560204"/>
          </a:xfrm>
        </p:spPr>
        <p:txBody>
          <a:bodyPr anchor="b"/>
          <a:lstStyle>
            <a:lvl1pPr>
              <a:defRPr sz="1133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E2439B-837D-4B81-9F61-B25F891B7A8B}"/>
              </a:ext>
            </a:extLst>
          </p:cNvPr>
          <p:cNvSpPr>
            <a:spLocks noGrp="1"/>
          </p:cNvSpPr>
          <p:nvPr>
            <p:ph type="pic" idx="1"/>
          </p:nvPr>
        </p:nvSpPr>
        <p:spPr>
          <a:xfrm>
            <a:off x="18365898" y="4665128"/>
            <a:ext cx="21870323" cy="23025622"/>
          </a:xfrm>
        </p:spPr>
        <p:txBody>
          <a:bodyPr/>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endParaRPr lang="en-IN"/>
          </a:p>
        </p:txBody>
      </p:sp>
      <p:sp>
        <p:nvSpPr>
          <p:cNvPr id="4" name="Text Placeholder 3">
            <a:extLst>
              <a:ext uri="{FF2B5EF4-FFF2-40B4-BE49-F238E27FC236}">
                <a16:creationId xmlns:a16="http://schemas.microsoft.com/office/drawing/2014/main" id="{4C6189D9-01D1-47B6-A562-04E60BAAD228}"/>
              </a:ext>
            </a:extLst>
          </p:cNvPr>
          <p:cNvSpPr>
            <a:spLocks noGrp="1"/>
          </p:cNvSpPr>
          <p:nvPr>
            <p:ph type="body" sz="half" idx="2"/>
          </p:nvPr>
        </p:nvSpPr>
        <p:spPr>
          <a:xfrm>
            <a:off x="2975672" y="9720262"/>
            <a:ext cx="13933329" cy="18007989"/>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n-US"/>
              <a:t>Click to edit Master text styles</a:t>
            </a:r>
          </a:p>
        </p:txBody>
      </p:sp>
      <p:sp>
        <p:nvSpPr>
          <p:cNvPr id="5" name="Date Placeholder 4">
            <a:extLst>
              <a:ext uri="{FF2B5EF4-FFF2-40B4-BE49-F238E27FC236}">
                <a16:creationId xmlns:a16="http://schemas.microsoft.com/office/drawing/2014/main" id="{ABE63ADF-A532-416D-B925-D043C7FE279D}"/>
              </a:ext>
            </a:extLst>
          </p:cNvPr>
          <p:cNvSpPr>
            <a:spLocks noGrp="1"/>
          </p:cNvSpPr>
          <p:nvPr>
            <p:ph type="dt" sz="half" idx="10"/>
          </p:nvPr>
        </p:nvSpPr>
        <p:spPr/>
        <p:txBody>
          <a:bodyPr/>
          <a:lstStyle/>
          <a:p>
            <a:fld id="{F578B93D-8B56-4586-93B1-ED57347F2471}" type="datetimeFigureOut">
              <a:rPr lang="en-IN" smtClean="0"/>
              <a:t>07-07-2019</a:t>
            </a:fld>
            <a:endParaRPr lang="en-IN"/>
          </a:p>
        </p:txBody>
      </p:sp>
      <p:sp>
        <p:nvSpPr>
          <p:cNvPr id="6" name="Footer Placeholder 5">
            <a:extLst>
              <a:ext uri="{FF2B5EF4-FFF2-40B4-BE49-F238E27FC236}">
                <a16:creationId xmlns:a16="http://schemas.microsoft.com/office/drawing/2014/main" id="{14ED403D-8A26-46A0-BC2E-FAE429F180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95BA9F-E788-4FFC-A456-E3DDD969B3B1}"/>
              </a:ext>
            </a:extLst>
          </p:cNvPr>
          <p:cNvSpPr>
            <a:spLocks noGrp="1"/>
          </p:cNvSpPr>
          <p:nvPr>
            <p:ph type="sldNum" sz="quarter" idx="12"/>
          </p:nvPr>
        </p:nvSpPr>
        <p:spPr/>
        <p:txBody>
          <a:bodyPr/>
          <a:lstStyle/>
          <a:p>
            <a:fld id="{1AAA0A28-4D03-4E5D-8327-A70349D122DC}" type="slidenum">
              <a:rPr lang="en-IN" smtClean="0"/>
              <a:t>‹#›</a:t>
            </a:fld>
            <a:endParaRPr lang="en-IN"/>
          </a:p>
        </p:txBody>
      </p:sp>
    </p:spTree>
    <p:extLst>
      <p:ext uri="{BB962C8B-B14F-4D97-AF65-F5344CB8AC3E}">
        <p14:creationId xmlns:p14="http://schemas.microsoft.com/office/powerpoint/2010/main" val="361194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B17329-301D-4F47-BB61-D73324579388}"/>
              </a:ext>
            </a:extLst>
          </p:cNvPr>
          <p:cNvSpPr>
            <a:spLocks noGrp="1"/>
          </p:cNvSpPr>
          <p:nvPr>
            <p:ph type="title"/>
          </p:nvPr>
        </p:nvSpPr>
        <p:spPr>
          <a:xfrm>
            <a:off x="2970044" y="1725049"/>
            <a:ext cx="37260550" cy="6262671"/>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CDFFB-B157-45F3-82B4-60A4D885EA5F}"/>
              </a:ext>
            </a:extLst>
          </p:cNvPr>
          <p:cNvSpPr>
            <a:spLocks noGrp="1"/>
          </p:cNvSpPr>
          <p:nvPr>
            <p:ph type="body" idx="1"/>
          </p:nvPr>
        </p:nvSpPr>
        <p:spPr>
          <a:xfrm>
            <a:off x="2970044" y="8625233"/>
            <a:ext cx="37260550" cy="205580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B85EF-AAA7-459A-9D72-67876025692A}"/>
              </a:ext>
            </a:extLst>
          </p:cNvPr>
          <p:cNvSpPr>
            <a:spLocks noGrp="1"/>
          </p:cNvSpPr>
          <p:nvPr>
            <p:ph type="dt" sz="half" idx="2"/>
          </p:nvPr>
        </p:nvSpPr>
        <p:spPr>
          <a:xfrm>
            <a:off x="2970044" y="30030813"/>
            <a:ext cx="9720144" cy="1725047"/>
          </a:xfrm>
          <a:prstGeom prst="rect">
            <a:avLst/>
          </a:prstGeom>
        </p:spPr>
        <p:txBody>
          <a:bodyPr vert="horz" lIns="91440" tIns="45720" rIns="91440" bIns="45720" rtlCol="0" anchor="ctr"/>
          <a:lstStyle>
            <a:lvl1pPr algn="l">
              <a:defRPr sz="4252">
                <a:solidFill>
                  <a:schemeClr val="tx1">
                    <a:tint val="75000"/>
                  </a:schemeClr>
                </a:solidFill>
              </a:defRPr>
            </a:lvl1pPr>
          </a:lstStyle>
          <a:p>
            <a:fld id="{F578B93D-8B56-4586-93B1-ED57347F2471}" type="datetimeFigureOut">
              <a:rPr lang="en-IN" smtClean="0"/>
              <a:t>07-07-2019</a:t>
            </a:fld>
            <a:endParaRPr lang="en-IN"/>
          </a:p>
        </p:txBody>
      </p:sp>
      <p:sp>
        <p:nvSpPr>
          <p:cNvPr id="5" name="Footer Placeholder 4">
            <a:extLst>
              <a:ext uri="{FF2B5EF4-FFF2-40B4-BE49-F238E27FC236}">
                <a16:creationId xmlns:a16="http://schemas.microsoft.com/office/drawing/2014/main" id="{A26C370B-B395-4DF5-A8C4-4E0BAE5923EC}"/>
              </a:ext>
            </a:extLst>
          </p:cNvPr>
          <p:cNvSpPr>
            <a:spLocks noGrp="1"/>
          </p:cNvSpPr>
          <p:nvPr>
            <p:ph type="ftr" sz="quarter" idx="3"/>
          </p:nvPr>
        </p:nvSpPr>
        <p:spPr>
          <a:xfrm>
            <a:off x="14310212" y="30030813"/>
            <a:ext cx="14580215" cy="1725047"/>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29776C-D96E-4638-A918-E711D642456F}"/>
              </a:ext>
            </a:extLst>
          </p:cNvPr>
          <p:cNvSpPr>
            <a:spLocks noGrp="1"/>
          </p:cNvSpPr>
          <p:nvPr>
            <p:ph type="sldNum" sz="quarter" idx="4"/>
          </p:nvPr>
        </p:nvSpPr>
        <p:spPr>
          <a:xfrm>
            <a:off x="30510450" y="30030813"/>
            <a:ext cx="9720144" cy="1725047"/>
          </a:xfrm>
          <a:prstGeom prst="rect">
            <a:avLst/>
          </a:prstGeom>
        </p:spPr>
        <p:txBody>
          <a:bodyPr vert="horz" lIns="91440" tIns="45720" rIns="91440" bIns="45720" rtlCol="0" anchor="ctr"/>
          <a:lstStyle>
            <a:lvl1pPr algn="r">
              <a:defRPr sz="4252">
                <a:solidFill>
                  <a:schemeClr val="tx1">
                    <a:tint val="75000"/>
                  </a:schemeClr>
                </a:solidFill>
              </a:defRPr>
            </a:lvl1pPr>
          </a:lstStyle>
          <a:p>
            <a:fld id="{1AAA0A28-4D03-4E5D-8327-A70349D122DC}" type="slidenum">
              <a:rPr lang="en-IN" smtClean="0"/>
              <a:t>‹#›</a:t>
            </a:fld>
            <a:endParaRPr lang="en-IN"/>
          </a:p>
        </p:txBody>
      </p:sp>
    </p:spTree>
    <p:extLst>
      <p:ext uri="{BB962C8B-B14F-4D97-AF65-F5344CB8AC3E}">
        <p14:creationId xmlns:p14="http://schemas.microsoft.com/office/powerpoint/2010/main" val="100972987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in.mathworks.com/help/stats/regress.html" TargetMode="External"/><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70F900-5C54-4059-878A-77062A9FEAEA}"/>
              </a:ext>
            </a:extLst>
          </p:cNvPr>
          <p:cNvSpPr/>
          <p:nvPr/>
        </p:nvSpPr>
        <p:spPr>
          <a:xfrm>
            <a:off x="771525" y="742950"/>
            <a:ext cx="41690926" cy="4257675"/>
          </a:xfrm>
          <a:prstGeom prst="rect">
            <a:avLst/>
          </a:prstGeom>
          <a:solidFill>
            <a:srgbClr val="D05612"/>
          </a:solid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dirty="0">
              <a:latin typeface="+mj-lt"/>
            </a:endParaRPr>
          </a:p>
        </p:txBody>
      </p:sp>
      <p:sp>
        <p:nvSpPr>
          <p:cNvPr id="8" name="TextBox 7">
            <a:extLst>
              <a:ext uri="{FF2B5EF4-FFF2-40B4-BE49-F238E27FC236}">
                <a16:creationId xmlns:a16="http://schemas.microsoft.com/office/drawing/2014/main" id="{579D3A41-D900-45DF-A7E7-96B965955B22}"/>
              </a:ext>
            </a:extLst>
          </p:cNvPr>
          <p:cNvSpPr txBox="1"/>
          <p:nvPr/>
        </p:nvSpPr>
        <p:spPr>
          <a:xfrm>
            <a:off x="1228725" y="794296"/>
            <a:ext cx="22545675" cy="2308324"/>
          </a:xfrm>
          <a:prstGeom prst="rect">
            <a:avLst/>
          </a:prstGeom>
          <a:noFill/>
        </p:spPr>
        <p:txBody>
          <a:bodyPr wrap="square" rtlCol="0">
            <a:spAutoFit/>
          </a:bodyPr>
          <a:lstStyle/>
          <a:p>
            <a:r>
              <a:rPr lang="en-IN" sz="7200" b="1" dirty="0">
                <a:solidFill>
                  <a:schemeClr val="bg1"/>
                </a:solidFill>
                <a:latin typeface="+mj-lt"/>
                <a:cs typeface="Calibri Light" panose="020F0302020204030204" pitchFamily="34" charset="0"/>
              </a:rPr>
              <a:t>Machine Learning-based Performance Prediction of Parallel Applications using Hardware Counters</a:t>
            </a:r>
          </a:p>
        </p:txBody>
      </p:sp>
      <p:pic>
        <p:nvPicPr>
          <p:cNvPr id="10" name="Picture 9">
            <a:extLst>
              <a:ext uri="{FF2B5EF4-FFF2-40B4-BE49-F238E27FC236}">
                <a16:creationId xmlns:a16="http://schemas.microsoft.com/office/drawing/2014/main" id="{A9D4E3BE-AA01-44F3-9D2B-1FE5552B654B}"/>
              </a:ext>
            </a:extLst>
          </p:cNvPr>
          <p:cNvPicPr>
            <a:picLocks noChangeAspect="1"/>
          </p:cNvPicPr>
          <p:nvPr/>
        </p:nvPicPr>
        <p:blipFill rotWithShape="1">
          <a:blip r:embed="rId2">
            <a:extLst>
              <a:ext uri="{28A0092B-C50C-407E-A947-70E740481C1C}">
                <a14:useLocalDpi xmlns:a14="http://schemas.microsoft.com/office/drawing/2010/main" val="0"/>
              </a:ext>
            </a:extLst>
          </a:blip>
          <a:srcRect l="10978" t="4843" r="8860" b="2654"/>
          <a:stretch/>
        </p:blipFill>
        <p:spPr>
          <a:xfrm>
            <a:off x="37653499" y="658994"/>
            <a:ext cx="4040132" cy="4110744"/>
          </a:xfrm>
          <a:prstGeom prst="rect">
            <a:avLst/>
          </a:prstGeom>
        </p:spPr>
      </p:pic>
      <p:pic>
        <p:nvPicPr>
          <p:cNvPr id="12" name="Picture 11">
            <a:extLst>
              <a:ext uri="{FF2B5EF4-FFF2-40B4-BE49-F238E27FC236}">
                <a16:creationId xmlns:a16="http://schemas.microsoft.com/office/drawing/2014/main" id="{0A9D5C95-0E41-4531-BDA6-470B6A85BCC8}"/>
              </a:ext>
            </a:extLst>
          </p:cNvPr>
          <p:cNvPicPr>
            <a:picLocks noChangeAspect="1"/>
          </p:cNvPicPr>
          <p:nvPr/>
        </p:nvPicPr>
        <p:blipFill rotWithShape="1">
          <a:blip r:embed="rId3">
            <a:extLst>
              <a:ext uri="{28A0092B-C50C-407E-A947-70E740481C1C}">
                <a14:useLocalDpi xmlns:a14="http://schemas.microsoft.com/office/drawing/2010/main" val="0"/>
              </a:ext>
            </a:extLst>
          </a:blip>
          <a:srcRect l="11214" t="10099" r="13059" b="9592"/>
          <a:stretch/>
        </p:blipFill>
        <p:spPr>
          <a:xfrm>
            <a:off x="33621454" y="973839"/>
            <a:ext cx="3769557" cy="4110743"/>
          </a:xfrm>
          <a:prstGeom prst="rect">
            <a:avLst/>
          </a:prstGeom>
        </p:spPr>
      </p:pic>
      <p:sp>
        <p:nvSpPr>
          <p:cNvPr id="13" name="TextBox 12">
            <a:extLst>
              <a:ext uri="{FF2B5EF4-FFF2-40B4-BE49-F238E27FC236}">
                <a16:creationId xmlns:a16="http://schemas.microsoft.com/office/drawing/2014/main" id="{4E57EBF5-8AF8-44F6-9C90-7A945D15FF61}"/>
              </a:ext>
            </a:extLst>
          </p:cNvPr>
          <p:cNvSpPr txBox="1"/>
          <p:nvPr/>
        </p:nvSpPr>
        <p:spPr>
          <a:xfrm>
            <a:off x="1228725" y="3615630"/>
            <a:ext cx="14516100" cy="1384995"/>
          </a:xfrm>
          <a:prstGeom prst="rect">
            <a:avLst/>
          </a:prstGeom>
          <a:noFill/>
        </p:spPr>
        <p:txBody>
          <a:bodyPr wrap="square" rtlCol="0">
            <a:spAutoFit/>
          </a:bodyPr>
          <a:lstStyle/>
          <a:p>
            <a:r>
              <a:rPr lang="en-IN" sz="3600" dirty="0">
                <a:solidFill>
                  <a:schemeClr val="bg1"/>
                </a:solidFill>
                <a:latin typeface="+mj-lt"/>
              </a:rPr>
              <a:t>By</a:t>
            </a:r>
            <a:r>
              <a:rPr lang="en-IN" sz="3600" dirty="0">
                <a:latin typeface="+mj-lt"/>
              </a:rPr>
              <a:t> </a:t>
            </a:r>
            <a:r>
              <a:rPr lang="en-IN" sz="4800" b="1" dirty="0" err="1">
                <a:latin typeface="+mj-lt"/>
              </a:rPr>
              <a:t>Jinang</a:t>
            </a:r>
            <a:r>
              <a:rPr lang="en-IN" sz="4800" b="1" dirty="0">
                <a:latin typeface="+mj-lt"/>
              </a:rPr>
              <a:t> </a:t>
            </a:r>
            <a:r>
              <a:rPr lang="en-IN" sz="4800" b="1" dirty="0" err="1">
                <a:latin typeface="+mj-lt"/>
              </a:rPr>
              <a:t>Rupeshbhai</a:t>
            </a:r>
            <a:r>
              <a:rPr lang="en-IN" sz="4800" b="1" dirty="0">
                <a:latin typeface="+mj-lt"/>
              </a:rPr>
              <a:t> Shah                                        S190070</a:t>
            </a:r>
          </a:p>
          <a:p>
            <a:r>
              <a:rPr lang="en-IN" sz="3600" dirty="0">
                <a:solidFill>
                  <a:schemeClr val="bg1"/>
                </a:solidFill>
                <a:latin typeface="+mj-lt"/>
              </a:rPr>
              <a:t>Department of Electrical Engineering, Indian Institute of Technology Kanpur.</a:t>
            </a:r>
          </a:p>
        </p:txBody>
      </p:sp>
      <p:sp>
        <p:nvSpPr>
          <p:cNvPr id="14" name="TextBox 13">
            <a:extLst>
              <a:ext uri="{FF2B5EF4-FFF2-40B4-BE49-F238E27FC236}">
                <a16:creationId xmlns:a16="http://schemas.microsoft.com/office/drawing/2014/main" id="{41830902-D793-4212-BFB7-CCD168DB4B07}"/>
              </a:ext>
            </a:extLst>
          </p:cNvPr>
          <p:cNvSpPr txBox="1"/>
          <p:nvPr/>
        </p:nvSpPr>
        <p:spPr>
          <a:xfrm>
            <a:off x="19562916" y="3061633"/>
            <a:ext cx="13289718" cy="1938992"/>
          </a:xfrm>
          <a:prstGeom prst="rect">
            <a:avLst/>
          </a:prstGeom>
          <a:noFill/>
        </p:spPr>
        <p:txBody>
          <a:bodyPr wrap="square" rtlCol="0">
            <a:spAutoFit/>
          </a:bodyPr>
          <a:lstStyle/>
          <a:p>
            <a:pPr algn="r"/>
            <a:r>
              <a:rPr lang="en-IN" sz="3600" dirty="0">
                <a:solidFill>
                  <a:schemeClr val="bg1"/>
                </a:solidFill>
                <a:latin typeface="+mj-lt"/>
              </a:rPr>
              <a:t>Under the supervision of</a:t>
            </a:r>
            <a:r>
              <a:rPr lang="en-IN" sz="3600" dirty="0">
                <a:latin typeface="+mj-lt"/>
              </a:rPr>
              <a:t> </a:t>
            </a:r>
            <a:r>
              <a:rPr lang="en-IN" sz="4800" b="1" dirty="0" err="1">
                <a:latin typeface="+mj-lt"/>
              </a:rPr>
              <a:t>Dr.</a:t>
            </a:r>
            <a:r>
              <a:rPr lang="en-IN" sz="4800" b="1" dirty="0">
                <a:latin typeface="+mj-lt"/>
              </a:rPr>
              <a:t> </a:t>
            </a:r>
            <a:r>
              <a:rPr lang="en-IN" sz="4800" b="1" dirty="0" err="1">
                <a:latin typeface="+mj-lt"/>
              </a:rPr>
              <a:t>Preeti</a:t>
            </a:r>
            <a:r>
              <a:rPr lang="en-IN" sz="4800" b="1" dirty="0">
                <a:latin typeface="+mj-lt"/>
              </a:rPr>
              <a:t> </a:t>
            </a:r>
            <a:r>
              <a:rPr lang="en-IN" sz="4800" b="1" dirty="0" err="1">
                <a:latin typeface="+mj-lt"/>
              </a:rPr>
              <a:t>Malakar</a:t>
            </a:r>
            <a:endParaRPr lang="en-IN" sz="4800" b="1" dirty="0">
              <a:latin typeface="+mj-lt"/>
            </a:endParaRPr>
          </a:p>
          <a:p>
            <a:pPr algn="r"/>
            <a:r>
              <a:rPr lang="en-IN" sz="3600" dirty="0">
                <a:solidFill>
                  <a:schemeClr val="bg1"/>
                </a:solidFill>
                <a:latin typeface="+mj-lt"/>
              </a:rPr>
              <a:t>Department of Computer Science and  Engineering,</a:t>
            </a:r>
          </a:p>
          <a:p>
            <a:pPr algn="r"/>
            <a:r>
              <a:rPr lang="en-IN" sz="3600" dirty="0">
                <a:solidFill>
                  <a:schemeClr val="bg1"/>
                </a:solidFill>
                <a:latin typeface="+mj-lt"/>
              </a:rPr>
              <a:t> Indian Institute of Technology Kanpur.</a:t>
            </a:r>
          </a:p>
        </p:txBody>
      </p:sp>
      <p:sp>
        <p:nvSpPr>
          <p:cNvPr id="16" name="TextBox 15">
            <a:extLst>
              <a:ext uri="{FF2B5EF4-FFF2-40B4-BE49-F238E27FC236}">
                <a16:creationId xmlns:a16="http://schemas.microsoft.com/office/drawing/2014/main" id="{60605102-1681-4F36-8D85-ED17A9D16F10}"/>
              </a:ext>
            </a:extLst>
          </p:cNvPr>
          <p:cNvSpPr txBox="1"/>
          <p:nvPr/>
        </p:nvSpPr>
        <p:spPr>
          <a:xfrm>
            <a:off x="20299680" y="982521"/>
            <a:ext cx="12552954" cy="1661993"/>
          </a:xfrm>
          <a:prstGeom prst="rect">
            <a:avLst/>
          </a:prstGeom>
          <a:noFill/>
        </p:spPr>
        <p:txBody>
          <a:bodyPr wrap="square" rtlCol="0">
            <a:spAutoFit/>
          </a:bodyPr>
          <a:lstStyle/>
          <a:p>
            <a:pPr algn="r"/>
            <a:r>
              <a:rPr lang="en-IN" sz="5400" b="1" dirty="0">
                <a:solidFill>
                  <a:schemeClr val="bg1"/>
                </a:solidFill>
                <a:latin typeface="+mj-lt"/>
              </a:rPr>
              <a:t>SURGE 2019</a:t>
            </a:r>
          </a:p>
          <a:p>
            <a:pPr algn="r"/>
            <a:r>
              <a:rPr lang="en-IN" sz="4800" b="1" dirty="0">
                <a:solidFill>
                  <a:schemeClr val="bg1"/>
                </a:solidFill>
                <a:latin typeface="+mj-lt"/>
              </a:rPr>
              <a:t>Indian Institute of Technology  Kanpur</a:t>
            </a:r>
          </a:p>
        </p:txBody>
      </p:sp>
      <p:sp>
        <p:nvSpPr>
          <p:cNvPr id="17" name="TextBox 16">
            <a:extLst>
              <a:ext uri="{FF2B5EF4-FFF2-40B4-BE49-F238E27FC236}">
                <a16:creationId xmlns:a16="http://schemas.microsoft.com/office/drawing/2014/main" id="{1936AADD-95A3-4212-B719-5BEF3C58392B}"/>
              </a:ext>
            </a:extLst>
          </p:cNvPr>
          <p:cNvSpPr txBox="1"/>
          <p:nvPr/>
        </p:nvSpPr>
        <p:spPr>
          <a:xfrm>
            <a:off x="785144" y="6520362"/>
            <a:ext cx="9957188" cy="10324365"/>
          </a:xfrm>
          <a:prstGeom prst="rect">
            <a:avLst/>
          </a:prstGeom>
          <a:solidFill>
            <a:srgbClr val="FBFBFB"/>
          </a:solidFill>
          <a:ln w="3175">
            <a:noFill/>
          </a:ln>
        </p:spPr>
        <p:txBody>
          <a:bodyPr wrap="square" rtlCol="0">
            <a:spAutoFit/>
          </a:bodyPr>
          <a:lstStyle/>
          <a:p>
            <a:pPr algn="ctr"/>
            <a:endParaRPr lang="en-IN" sz="800" dirty="0">
              <a:latin typeface="+mj-lt"/>
            </a:endParaRPr>
          </a:p>
          <a:p>
            <a:pPr marL="285750" indent="-285750" algn="just">
              <a:lnSpc>
                <a:spcPct val="150000"/>
              </a:lnSpc>
              <a:buFont typeface="Wingdings" panose="05000000000000000000" pitchFamily="2" charset="2"/>
              <a:buChar char="§"/>
            </a:pPr>
            <a:r>
              <a:rPr lang="en-IN" sz="2000" dirty="0">
                <a:latin typeface="+mj-lt"/>
              </a:rPr>
              <a:t>Modelling the characteristics and performance of applications in an automatic way has been a long-standing goal of computer science research. In a recent times, Multicore and multithreaded processors have a prominent role in high-end computing. And thread-level parallelism has long been recognized as the means to sustain performance scaling and overcome the limitations of conventional techniques for exploiting instruction level parallelism.</a:t>
            </a:r>
          </a:p>
          <a:p>
            <a:pPr marL="285750" indent="-285750" algn="just">
              <a:lnSpc>
                <a:spcPct val="150000"/>
              </a:lnSpc>
              <a:buFont typeface="Wingdings" panose="05000000000000000000" pitchFamily="2" charset="2"/>
              <a:buChar char="§"/>
            </a:pPr>
            <a:r>
              <a:rPr lang="en-IN" sz="2000" dirty="0">
                <a:latin typeface="+mj-lt"/>
              </a:rPr>
              <a:t>Applications of high-end computing are being designed to process at different core levels to break the existing heights of achievable performance. With designing parallel application, it is now crucial to better its performance and that’s when the dice of analysing performance was rolled out.</a:t>
            </a:r>
          </a:p>
          <a:p>
            <a:pPr marL="285750" indent="-285750" algn="just">
              <a:lnSpc>
                <a:spcPct val="150000"/>
              </a:lnSpc>
              <a:buFont typeface="Wingdings" panose="05000000000000000000" pitchFamily="2" charset="2"/>
              <a:buChar char="§"/>
            </a:pPr>
            <a:r>
              <a:rPr lang="en-IN" sz="2000" dirty="0">
                <a:latin typeface="+mj-lt"/>
              </a:rPr>
              <a:t>With recent developments in machine learning,. We propose to use the performance counters for building the supervised learning models which can then predict the outcome. Drop in the performance can be a cause of many events and thus, these events has been selected after understanding utility of each event and more from the existing research.</a:t>
            </a:r>
          </a:p>
          <a:p>
            <a:pPr marL="285750" indent="-285750" algn="just">
              <a:lnSpc>
                <a:spcPct val="150000"/>
              </a:lnSpc>
              <a:buFont typeface="Wingdings" panose="05000000000000000000" pitchFamily="2" charset="2"/>
              <a:buChar char="§"/>
            </a:pPr>
            <a:r>
              <a:rPr lang="en-IN" sz="2000" dirty="0">
                <a:latin typeface="+mj-lt"/>
              </a:rPr>
              <a:t>For our analysis, we have applied our methodology to multiple supervised learning models including Linear Regression, Decision Trees, Extra Trees Regression and </a:t>
            </a:r>
            <a:r>
              <a:rPr lang="en-IN" sz="2000" dirty="0" err="1">
                <a:latin typeface="+mj-lt"/>
              </a:rPr>
              <a:t>XGBoost</a:t>
            </a:r>
            <a:r>
              <a:rPr lang="en-IN" sz="2000" dirty="0">
                <a:latin typeface="+mj-lt"/>
              </a:rPr>
              <a:t> Regression. We have tested our models on standard existing frameworks of MiniFE and CoMD applications. Besides these counters, runtime configuration of parallel applications, is also considered as a variable in the training process of a model.</a:t>
            </a:r>
          </a:p>
          <a:p>
            <a:pPr marL="285750" indent="-285750" algn="just">
              <a:lnSpc>
                <a:spcPct val="150000"/>
              </a:lnSpc>
              <a:buFont typeface="Wingdings" panose="05000000000000000000" pitchFamily="2" charset="2"/>
              <a:buChar char="§"/>
            </a:pPr>
            <a:r>
              <a:rPr lang="en-IN" sz="2000" dirty="0">
                <a:latin typeface="+mj-lt"/>
              </a:rPr>
              <a:t>From gathered results and following evaluation, we believe our paper suggests that such models represent the ability to transform prediction methods. Thus far more efficient and profitable development phase can be achieved through these methods and similar research.</a:t>
            </a:r>
          </a:p>
        </p:txBody>
      </p:sp>
      <p:sp>
        <p:nvSpPr>
          <p:cNvPr id="18" name="TextBox 17">
            <a:extLst>
              <a:ext uri="{FF2B5EF4-FFF2-40B4-BE49-F238E27FC236}">
                <a16:creationId xmlns:a16="http://schemas.microsoft.com/office/drawing/2014/main" id="{772DA002-B33B-49D2-8A08-F349F4758FC8}"/>
              </a:ext>
            </a:extLst>
          </p:cNvPr>
          <p:cNvSpPr txBox="1"/>
          <p:nvPr/>
        </p:nvSpPr>
        <p:spPr>
          <a:xfrm>
            <a:off x="771525" y="18217316"/>
            <a:ext cx="9970807" cy="12509578"/>
          </a:xfrm>
          <a:prstGeom prst="rect">
            <a:avLst/>
          </a:prstGeom>
          <a:solidFill>
            <a:srgbClr val="FBFBFB"/>
          </a:solidFill>
        </p:spPr>
        <p:txBody>
          <a:bodyPr wrap="square" rtlCol="0">
            <a:spAutoFit/>
          </a:bodyPr>
          <a:lstStyle/>
          <a:p>
            <a:pPr marL="342900" indent="-342900" algn="just">
              <a:lnSpc>
                <a:spcPct val="150000"/>
              </a:lnSpc>
              <a:buFont typeface="Wingdings" panose="05000000000000000000" pitchFamily="2" charset="2"/>
              <a:buChar char="§"/>
            </a:pPr>
            <a:r>
              <a:rPr lang="en-IN" sz="2000" dirty="0">
                <a:latin typeface="+mj-lt"/>
              </a:rPr>
              <a:t>Counters are used to provide information as to how well the operating system or an application, service, or driver is performing. The counter data can help determine system bottlenecks and fine-tune system and application performance. They are part of hardware that counts, measures the events in software, that allow us to see performance patterns of an application from high-level view. </a:t>
            </a:r>
          </a:p>
          <a:p>
            <a:pPr marL="342900" indent="-342900" algn="just">
              <a:lnSpc>
                <a:spcPct val="150000"/>
              </a:lnSpc>
              <a:buFont typeface="Wingdings" panose="05000000000000000000" pitchFamily="2" charset="2"/>
              <a:buChar char="§"/>
            </a:pPr>
            <a:r>
              <a:rPr lang="en-IN" sz="2000" dirty="0">
                <a:latin typeface="+mj-lt"/>
              </a:rPr>
              <a:t>We have proposed to use the performance counters for our prediction of performance and to accomplish that an interface is required to provide users ability to read, see and in a way to control the hardware counters. For our purposes, we have used </a:t>
            </a:r>
            <a:r>
              <a:rPr lang="en-IN" sz="2000" b="1" dirty="0">
                <a:latin typeface="+mj-lt"/>
              </a:rPr>
              <a:t>Performance Application Programming Interface (PAPI)</a:t>
            </a:r>
            <a:r>
              <a:rPr lang="en-IN" sz="2000" dirty="0">
                <a:latin typeface="+mj-lt"/>
              </a:rPr>
              <a:t>.</a:t>
            </a:r>
          </a:p>
          <a:p>
            <a:pPr marL="342900" indent="-342900" algn="just">
              <a:lnSpc>
                <a:spcPct val="150000"/>
              </a:lnSpc>
              <a:buFont typeface="Wingdings" panose="05000000000000000000" pitchFamily="2" charset="2"/>
              <a:buChar char="§"/>
            </a:pPr>
            <a:r>
              <a:rPr lang="en-IN" sz="2000" dirty="0">
                <a:latin typeface="+mj-lt"/>
              </a:rPr>
              <a:t>Performance counters are used to count performance events which relates to various occurrences that in a way affects the performance. Some of the known events are cache misses, branch predictions and instruction execution etc. </a:t>
            </a:r>
          </a:p>
          <a:p>
            <a:pPr marL="342900" indent="-342900" algn="just">
              <a:lnSpc>
                <a:spcPct val="150000"/>
              </a:lnSpc>
              <a:buFont typeface="Wingdings" panose="05000000000000000000" pitchFamily="2" charset="2"/>
              <a:buChar char="§"/>
            </a:pPr>
            <a:r>
              <a:rPr lang="en-IN" sz="2000" dirty="0">
                <a:latin typeface="+mj-lt"/>
              </a:rPr>
              <a:t>For our analytical purposes, here we have selected the seven events that are expected to affect the performance greatly from the existing work. These selected events are given below with their respective utility.</a:t>
            </a:r>
          </a:p>
          <a:p>
            <a:pPr marL="342900" indent="-342900" algn="just">
              <a:lnSpc>
                <a:spcPct val="150000"/>
              </a:lnSpc>
              <a:buFont typeface="Wingdings" panose="05000000000000000000" pitchFamily="2" charset="2"/>
              <a:buChar char="§"/>
            </a:pPr>
            <a:endParaRPr lang="en-IN" sz="2000" dirty="0">
              <a:latin typeface="+mj-lt"/>
            </a:endParaRPr>
          </a:p>
          <a:p>
            <a:pPr marL="342900" indent="-342900" algn="just">
              <a:lnSpc>
                <a:spcPct val="150000"/>
              </a:lnSpc>
              <a:buFont typeface="Wingdings" panose="05000000000000000000" pitchFamily="2" charset="2"/>
              <a:buChar char="§"/>
            </a:pPr>
            <a:endParaRPr lang="en-IN" sz="2000" dirty="0">
              <a:latin typeface="+mj-lt"/>
            </a:endParaRPr>
          </a:p>
          <a:p>
            <a:pPr marL="342900" indent="-342900" algn="just">
              <a:lnSpc>
                <a:spcPct val="150000"/>
              </a:lnSpc>
              <a:buFont typeface="Wingdings" panose="05000000000000000000" pitchFamily="2" charset="2"/>
              <a:buChar char="§"/>
            </a:pPr>
            <a:endParaRPr lang="en-IN" sz="2000" dirty="0">
              <a:latin typeface="+mj-lt"/>
            </a:endParaRPr>
          </a:p>
          <a:p>
            <a:pPr marL="342900" indent="-342900" algn="just">
              <a:lnSpc>
                <a:spcPct val="150000"/>
              </a:lnSpc>
              <a:buFont typeface="Wingdings" panose="05000000000000000000" pitchFamily="2" charset="2"/>
              <a:buChar char="§"/>
            </a:pPr>
            <a:endParaRPr lang="en-IN" sz="2000" dirty="0">
              <a:latin typeface="+mj-lt"/>
            </a:endParaRPr>
          </a:p>
          <a:p>
            <a:pPr marL="342900" indent="-342900" algn="just">
              <a:lnSpc>
                <a:spcPct val="150000"/>
              </a:lnSpc>
              <a:buFont typeface="Wingdings" panose="05000000000000000000" pitchFamily="2" charset="2"/>
              <a:buChar char="§"/>
            </a:pPr>
            <a:endParaRPr lang="en-IN" sz="2000" dirty="0">
              <a:latin typeface="+mj-lt"/>
            </a:endParaRPr>
          </a:p>
          <a:p>
            <a:pPr marL="342900" indent="-342900" algn="just">
              <a:lnSpc>
                <a:spcPct val="150000"/>
              </a:lnSpc>
              <a:buFont typeface="Wingdings" panose="05000000000000000000" pitchFamily="2" charset="2"/>
              <a:buChar char="§"/>
            </a:pPr>
            <a:endParaRPr lang="en-IN" sz="2000" dirty="0">
              <a:latin typeface="+mj-lt"/>
            </a:endParaRPr>
          </a:p>
          <a:p>
            <a:pPr algn="just">
              <a:lnSpc>
                <a:spcPct val="150000"/>
              </a:lnSpc>
            </a:pPr>
            <a:endParaRPr lang="en-IN" sz="2000" dirty="0">
              <a:latin typeface="+mj-lt"/>
            </a:endParaRPr>
          </a:p>
          <a:p>
            <a:pPr marL="342900" indent="-342900" algn="just">
              <a:lnSpc>
                <a:spcPct val="150000"/>
              </a:lnSpc>
              <a:buFont typeface="Wingdings" panose="05000000000000000000" pitchFamily="2" charset="2"/>
              <a:buChar char="§"/>
            </a:pPr>
            <a:endParaRPr lang="en-IN" sz="2000" dirty="0">
              <a:latin typeface="+mj-lt"/>
              <a:cs typeface="Calibri Light" panose="020F0302020204030204" pitchFamily="34" charset="0"/>
            </a:endParaRPr>
          </a:p>
          <a:p>
            <a:pPr marL="342900" indent="-342900" algn="just">
              <a:lnSpc>
                <a:spcPct val="150000"/>
              </a:lnSpc>
              <a:buFont typeface="Wingdings" panose="05000000000000000000" pitchFamily="2" charset="2"/>
              <a:buChar char="§"/>
            </a:pPr>
            <a:r>
              <a:rPr lang="en-IN" sz="2000" dirty="0">
                <a:latin typeface="+mj-lt"/>
                <a:cs typeface="Calibri Light" panose="020F0302020204030204" pitchFamily="34" charset="0"/>
              </a:rPr>
              <a:t>For our analysis, execution time is the parameter we are considering for analysing performance where event </a:t>
            </a:r>
            <a:r>
              <a:rPr lang="en-IN" sz="2000" b="1" dirty="0">
                <a:solidFill>
                  <a:schemeClr val="accent1">
                    <a:lumMod val="50000"/>
                  </a:schemeClr>
                </a:solidFill>
                <a:latin typeface="+mj-lt"/>
                <a:cs typeface="Arial" panose="020B0604020202020204" pitchFamily="34" charset="0"/>
              </a:rPr>
              <a:t>PAPI_TOT_CYC </a:t>
            </a:r>
            <a:r>
              <a:rPr lang="en-IN" sz="2000" dirty="0">
                <a:latin typeface="+mj-lt"/>
                <a:cs typeface="Calibri Light" panose="020F0302020204030204" pitchFamily="34" charset="0"/>
              </a:rPr>
              <a:t>gives the total cycles over runtime which directly correlates to the execution time. The training dataset contains </a:t>
            </a:r>
            <a:r>
              <a:rPr lang="en-IN" sz="2000" b="1" dirty="0">
                <a:solidFill>
                  <a:schemeClr val="accent1">
                    <a:lumMod val="50000"/>
                  </a:schemeClr>
                </a:solidFill>
                <a:latin typeface="+mj-lt"/>
                <a:cs typeface="Calibri Light" panose="020F0302020204030204" pitchFamily="34" charset="0"/>
              </a:rPr>
              <a:t>eight events with configurational features.</a:t>
            </a:r>
          </a:p>
        </p:txBody>
      </p:sp>
      <p:graphicFrame>
        <p:nvGraphicFramePr>
          <p:cNvPr id="19" name="Table 18">
            <a:extLst>
              <a:ext uri="{FF2B5EF4-FFF2-40B4-BE49-F238E27FC236}">
                <a16:creationId xmlns:a16="http://schemas.microsoft.com/office/drawing/2014/main" id="{0AEE08EE-58C5-4D57-9003-9E6F9D4CB584}"/>
              </a:ext>
            </a:extLst>
          </p:cNvPr>
          <p:cNvGraphicFramePr>
            <a:graphicFrameLocks noGrp="1"/>
          </p:cNvGraphicFramePr>
          <p:nvPr>
            <p:extLst>
              <p:ext uri="{D42A27DB-BD31-4B8C-83A1-F6EECF244321}">
                <p14:modId xmlns:p14="http://schemas.microsoft.com/office/powerpoint/2010/main" val="2356402716"/>
              </p:ext>
            </p:extLst>
          </p:nvPr>
        </p:nvGraphicFramePr>
        <p:xfrm>
          <a:off x="1560848" y="25468731"/>
          <a:ext cx="8392160" cy="3108960"/>
        </p:xfrm>
        <a:graphic>
          <a:graphicData uri="http://schemas.openxmlformats.org/drawingml/2006/table">
            <a:tbl>
              <a:tblPr firstRow="1" bandRow="1">
                <a:tableStyleId>{72833802-FEF1-4C79-8D5D-14CF1EAF98D9}</a:tableStyleId>
              </a:tblPr>
              <a:tblGrid>
                <a:gridCol w="1899920">
                  <a:extLst>
                    <a:ext uri="{9D8B030D-6E8A-4147-A177-3AD203B41FA5}">
                      <a16:colId xmlns:a16="http://schemas.microsoft.com/office/drawing/2014/main" val="3178653084"/>
                    </a:ext>
                  </a:extLst>
                </a:gridCol>
                <a:gridCol w="6492240">
                  <a:extLst>
                    <a:ext uri="{9D8B030D-6E8A-4147-A177-3AD203B41FA5}">
                      <a16:colId xmlns:a16="http://schemas.microsoft.com/office/drawing/2014/main" val="3243301564"/>
                    </a:ext>
                  </a:extLst>
                </a:gridCol>
              </a:tblGrid>
              <a:tr h="432018">
                <a:tc>
                  <a:txBody>
                    <a:bodyPr/>
                    <a:lstStyle/>
                    <a:p>
                      <a:r>
                        <a:rPr lang="en-IN" sz="2400" dirty="0">
                          <a:latin typeface="+mj-lt"/>
                        </a:rPr>
                        <a:t>Events</a:t>
                      </a:r>
                    </a:p>
                  </a:txBody>
                  <a:tcPr>
                    <a:lnB w="6350" cap="flat" cmpd="sng" algn="ctr">
                      <a:noFill/>
                      <a:prstDash val="solid"/>
                      <a:miter lim="800000"/>
                    </a:lnB>
                    <a:solidFill>
                      <a:schemeClr val="accent1">
                        <a:lumMod val="75000"/>
                      </a:schemeClr>
                    </a:solidFill>
                  </a:tcPr>
                </a:tc>
                <a:tc>
                  <a:txBody>
                    <a:bodyPr/>
                    <a:lstStyle/>
                    <a:p>
                      <a:pPr algn="r"/>
                      <a:r>
                        <a:rPr lang="en-IN" sz="2400" dirty="0">
                          <a:latin typeface="+mj-lt"/>
                        </a:rPr>
                        <a:t>Utility</a:t>
                      </a:r>
                    </a:p>
                  </a:txBody>
                  <a:tcPr>
                    <a:lnB w="6350" cap="flat" cmpd="sng" algn="ctr">
                      <a:noFill/>
                      <a:prstDash val="solid"/>
                      <a:miter lim="800000"/>
                    </a:lnB>
                    <a:solidFill>
                      <a:schemeClr val="accent6">
                        <a:lumMod val="75000"/>
                      </a:schemeClr>
                    </a:solidFill>
                  </a:tcPr>
                </a:tc>
                <a:extLst>
                  <a:ext uri="{0D108BD9-81ED-4DB2-BD59-A6C34878D82A}">
                    <a16:rowId xmlns:a16="http://schemas.microsoft.com/office/drawing/2014/main" val="3617463745"/>
                  </a:ext>
                </a:extLst>
              </a:tr>
              <a:tr h="2505706">
                <a:tc>
                  <a:txBody>
                    <a:bodyPr/>
                    <a:lstStyle/>
                    <a:p>
                      <a:r>
                        <a:rPr lang="en-IN" sz="2400" dirty="0">
                          <a:latin typeface="+mj-lt"/>
                        </a:rPr>
                        <a:t>PAPI_L1_TCM</a:t>
                      </a:r>
                    </a:p>
                    <a:p>
                      <a:r>
                        <a:rPr lang="en-IN" sz="2400" dirty="0">
                          <a:latin typeface="+mj-lt"/>
                        </a:rPr>
                        <a:t>PAPI_L2_TCM</a:t>
                      </a:r>
                    </a:p>
                    <a:p>
                      <a:r>
                        <a:rPr lang="en-IN" sz="2400" dirty="0">
                          <a:latin typeface="+mj-lt"/>
                        </a:rPr>
                        <a:t>PAPI_L1_LDM</a:t>
                      </a:r>
                    </a:p>
                    <a:p>
                      <a:r>
                        <a:rPr lang="en-IN" sz="2400" dirty="0">
                          <a:latin typeface="+mj-lt"/>
                        </a:rPr>
                        <a:t>PAPI_L2_LDM</a:t>
                      </a:r>
                    </a:p>
                    <a:p>
                      <a:r>
                        <a:rPr lang="en-IN" sz="2400" dirty="0">
                          <a:latin typeface="+mj-lt"/>
                        </a:rPr>
                        <a:t>PAPI_BR_PRC</a:t>
                      </a:r>
                    </a:p>
                    <a:p>
                      <a:r>
                        <a:rPr lang="en-IN" sz="2400" dirty="0">
                          <a:latin typeface="+mj-lt"/>
                        </a:rPr>
                        <a:t>PAPI_RES_STL</a:t>
                      </a:r>
                    </a:p>
                    <a:p>
                      <a:r>
                        <a:rPr lang="en-IN" sz="2400" dirty="0">
                          <a:latin typeface="+mj-lt"/>
                        </a:rPr>
                        <a:t>PAPI_DP_OPS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IN" sz="2400" dirty="0">
                          <a:latin typeface="+mj-lt"/>
                        </a:rPr>
                        <a:t>Total L1 cache misses</a:t>
                      </a:r>
                    </a:p>
                    <a:p>
                      <a:pPr marL="0" marR="0" lvl="0" indent="0" algn="r" defTabSz="3240085" rtl="0" eaLnBrk="1" fontAlgn="auto" latinLnBrk="0" hangingPunct="1">
                        <a:lnSpc>
                          <a:spcPct val="100000"/>
                        </a:lnSpc>
                        <a:spcBef>
                          <a:spcPts val="0"/>
                        </a:spcBef>
                        <a:spcAft>
                          <a:spcPts val="0"/>
                        </a:spcAft>
                        <a:buClrTx/>
                        <a:buSzTx/>
                        <a:buFontTx/>
                        <a:buNone/>
                        <a:tabLst/>
                        <a:defRPr/>
                      </a:pPr>
                      <a:r>
                        <a:rPr lang="en-IN" sz="2400" dirty="0">
                          <a:latin typeface="+mj-lt"/>
                        </a:rPr>
                        <a:t>Total L2 cache misses</a:t>
                      </a:r>
                    </a:p>
                    <a:p>
                      <a:pPr algn="r"/>
                      <a:r>
                        <a:rPr lang="en-IN" sz="2400" kern="1200" dirty="0">
                          <a:solidFill>
                            <a:schemeClr val="tx1"/>
                          </a:solidFill>
                          <a:effectLst/>
                          <a:latin typeface="+mj-lt"/>
                          <a:ea typeface="+mn-ea"/>
                          <a:cs typeface="+mn-cs"/>
                        </a:rPr>
                        <a:t>Total L1 load data misses</a:t>
                      </a:r>
                    </a:p>
                    <a:p>
                      <a:pPr algn="r"/>
                      <a:r>
                        <a:rPr lang="en-IN" sz="2400" kern="1200" dirty="0">
                          <a:solidFill>
                            <a:schemeClr val="tx1"/>
                          </a:solidFill>
                          <a:effectLst/>
                          <a:latin typeface="+mj-lt"/>
                          <a:ea typeface="+mn-ea"/>
                          <a:cs typeface="+mn-cs"/>
                        </a:rPr>
                        <a:t>Total L2 load data misses</a:t>
                      </a:r>
                    </a:p>
                    <a:p>
                      <a:pPr algn="r"/>
                      <a:r>
                        <a:rPr lang="en-IN" sz="2400" kern="1200" dirty="0">
                          <a:solidFill>
                            <a:schemeClr val="tx1"/>
                          </a:solidFill>
                          <a:effectLst/>
                          <a:latin typeface="+mj-lt"/>
                          <a:ea typeface="+mn-ea"/>
                          <a:cs typeface="+mn-cs"/>
                        </a:rPr>
                        <a:t>Conditional branch instructions correctly predicted</a:t>
                      </a:r>
                    </a:p>
                    <a:p>
                      <a:pPr algn="r"/>
                      <a:r>
                        <a:rPr lang="en-IN" sz="2400" kern="1200" dirty="0">
                          <a:solidFill>
                            <a:schemeClr val="tx1"/>
                          </a:solidFill>
                          <a:effectLst/>
                          <a:latin typeface="+mj-lt"/>
                          <a:ea typeface="+mn-ea"/>
                          <a:cs typeface="+mn-cs"/>
                        </a:rPr>
                        <a:t>Total cycles stalled on any resource</a:t>
                      </a:r>
                    </a:p>
                    <a:p>
                      <a:pPr algn="r"/>
                      <a:r>
                        <a:rPr lang="en-IN" sz="2400" kern="1200" dirty="0">
                          <a:solidFill>
                            <a:schemeClr val="tx1"/>
                          </a:solidFill>
                          <a:effectLst/>
                          <a:latin typeface="+mj-lt"/>
                          <a:ea typeface="+mn-ea"/>
                          <a:cs typeface="+mn-cs"/>
                        </a:rPr>
                        <a:t>floating-point operations</a:t>
                      </a:r>
                      <a:endParaRPr lang="en-IN" sz="2400" dirty="0">
                        <a:latin typeface="+mj-lt"/>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60234204"/>
                  </a:ext>
                </a:extLst>
              </a:tr>
            </a:tbl>
          </a:graphicData>
        </a:graphic>
      </p:graphicFrame>
      <p:graphicFrame>
        <p:nvGraphicFramePr>
          <p:cNvPr id="20" name="Table 19">
            <a:extLst>
              <a:ext uri="{FF2B5EF4-FFF2-40B4-BE49-F238E27FC236}">
                <a16:creationId xmlns:a16="http://schemas.microsoft.com/office/drawing/2014/main" id="{92C0BF6A-6981-48BA-92B8-3FEC44AF3470}"/>
              </a:ext>
            </a:extLst>
          </p:cNvPr>
          <p:cNvGraphicFramePr>
            <a:graphicFrameLocks noGrp="1"/>
          </p:cNvGraphicFramePr>
          <p:nvPr>
            <p:extLst>
              <p:ext uri="{D42A27DB-BD31-4B8C-83A1-F6EECF244321}">
                <p14:modId xmlns:p14="http://schemas.microsoft.com/office/powerpoint/2010/main" val="3128674166"/>
              </p:ext>
            </p:extLst>
          </p:nvPr>
        </p:nvGraphicFramePr>
        <p:xfrm>
          <a:off x="27758567" y="6743869"/>
          <a:ext cx="7262950" cy="6868660"/>
        </p:xfrm>
        <a:graphic>
          <a:graphicData uri="http://schemas.openxmlformats.org/drawingml/2006/table">
            <a:tbl>
              <a:tblPr firstRow="1" firstCol="1" bandRow="1">
                <a:tableStyleId>{912C8C85-51F0-491E-9774-3900AFEF0FD7}</a:tableStyleId>
              </a:tblPr>
              <a:tblGrid>
                <a:gridCol w="3513909">
                  <a:extLst>
                    <a:ext uri="{9D8B030D-6E8A-4147-A177-3AD203B41FA5}">
                      <a16:colId xmlns:a16="http://schemas.microsoft.com/office/drawing/2014/main" val="3719564376"/>
                    </a:ext>
                  </a:extLst>
                </a:gridCol>
                <a:gridCol w="1319349">
                  <a:extLst>
                    <a:ext uri="{9D8B030D-6E8A-4147-A177-3AD203B41FA5}">
                      <a16:colId xmlns:a16="http://schemas.microsoft.com/office/drawing/2014/main" val="2239107293"/>
                    </a:ext>
                  </a:extLst>
                </a:gridCol>
                <a:gridCol w="1240971">
                  <a:extLst>
                    <a:ext uri="{9D8B030D-6E8A-4147-A177-3AD203B41FA5}">
                      <a16:colId xmlns:a16="http://schemas.microsoft.com/office/drawing/2014/main" val="2366191648"/>
                    </a:ext>
                  </a:extLst>
                </a:gridCol>
                <a:gridCol w="1188721">
                  <a:extLst>
                    <a:ext uri="{9D8B030D-6E8A-4147-A177-3AD203B41FA5}">
                      <a16:colId xmlns:a16="http://schemas.microsoft.com/office/drawing/2014/main" val="3924745910"/>
                    </a:ext>
                  </a:extLst>
                </a:gridCol>
              </a:tblGrid>
              <a:tr h="827980">
                <a:tc>
                  <a:txBody>
                    <a:bodyPr/>
                    <a:lstStyle/>
                    <a:p>
                      <a:pPr algn="just">
                        <a:lnSpc>
                          <a:spcPct val="150000"/>
                        </a:lnSpc>
                        <a:spcAft>
                          <a:spcPts val="0"/>
                        </a:spcAft>
                      </a:pPr>
                      <a:r>
                        <a:rPr lang="en-IN" sz="2400" dirty="0">
                          <a:effectLst/>
                        </a:rPr>
                        <a:t>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err="1">
                          <a:effectLst/>
                        </a:rPr>
                        <a:t>Test_size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R2 Score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Error(%)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3111516"/>
                  </a:ext>
                </a:extLst>
              </a:tr>
              <a:tr h="503390">
                <a:tc>
                  <a:txBody>
                    <a:bodyPr/>
                    <a:lstStyle/>
                    <a:p>
                      <a:pPr algn="just">
                        <a:lnSpc>
                          <a:spcPct val="150000"/>
                        </a:lnSpc>
                        <a:spcAft>
                          <a:spcPts val="0"/>
                        </a:spcAft>
                      </a:pPr>
                      <a:r>
                        <a:rPr lang="en-IN" sz="2400" dirty="0">
                          <a:solidFill>
                            <a:schemeClr val="bg1"/>
                          </a:solidFill>
                          <a:effectLst/>
                        </a:rPr>
                        <a:t>Multiple Linear Regression</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dirty="0">
                          <a:effectLst/>
                        </a:rPr>
                        <a:t>0.2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0.9984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2.75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0236449"/>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0.9984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2.82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6519484"/>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0.9983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2.92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172511"/>
                  </a:ext>
                </a:extLst>
              </a:tr>
              <a:tr h="503390">
                <a:tc>
                  <a:txBody>
                    <a:bodyPr/>
                    <a:lstStyle/>
                    <a:p>
                      <a:pPr algn="just">
                        <a:lnSpc>
                          <a:spcPct val="150000"/>
                        </a:lnSpc>
                        <a:spcAft>
                          <a:spcPts val="0"/>
                        </a:spcAft>
                      </a:pPr>
                      <a:r>
                        <a:rPr lang="en-IN" sz="2400" dirty="0">
                          <a:solidFill>
                            <a:schemeClr val="bg1"/>
                          </a:solidFill>
                          <a:effectLst/>
                        </a:rPr>
                        <a:t>Decision Trees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0.9957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4.95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218151"/>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0.9959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4.75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12123"/>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0.9952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5.05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3067879"/>
                  </a:ext>
                </a:extLst>
              </a:tr>
              <a:tr h="503390">
                <a:tc>
                  <a:txBody>
                    <a:bodyPr/>
                    <a:lstStyle/>
                    <a:p>
                      <a:pPr algn="just">
                        <a:lnSpc>
                          <a:spcPct val="150000"/>
                        </a:lnSpc>
                        <a:spcAft>
                          <a:spcPts val="0"/>
                        </a:spcAft>
                      </a:pPr>
                      <a:r>
                        <a:rPr lang="en-IN" sz="2400" dirty="0">
                          <a:solidFill>
                            <a:schemeClr val="bg1"/>
                          </a:solidFill>
                          <a:effectLst/>
                        </a:rPr>
                        <a:t>Extra Trees Regressor</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0.9976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3.67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114200"/>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0.9974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3.72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8729020"/>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0.9973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4.06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672178"/>
                  </a:ext>
                </a:extLst>
              </a:tr>
              <a:tr h="503390">
                <a:tc>
                  <a:txBody>
                    <a:bodyPr/>
                    <a:lstStyle/>
                    <a:p>
                      <a:pPr algn="just">
                        <a:lnSpc>
                          <a:spcPct val="150000"/>
                        </a:lnSpc>
                        <a:spcAft>
                          <a:spcPts val="0"/>
                        </a:spcAft>
                      </a:pPr>
                      <a:r>
                        <a:rPr lang="en-IN" sz="2400" dirty="0" err="1">
                          <a:solidFill>
                            <a:schemeClr val="bg1"/>
                          </a:solidFill>
                          <a:effectLst/>
                        </a:rPr>
                        <a:t>XGBoost</a:t>
                      </a:r>
                      <a:r>
                        <a:rPr lang="en-IN" sz="2400" dirty="0">
                          <a:solidFill>
                            <a:schemeClr val="bg1"/>
                          </a:solidFill>
                          <a:effectLst/>
                        </a:rPr>
                        <a:t> Regressor</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0.9975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3.72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8883682"/>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0.9976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3.81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3718522"/>
                  </a:ext>
                </a:extLst>
              </a:tr>
              <a:tr h="503390">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0.9968</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4.21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7736273"/>
                  </a:ext>
                </a:extLst>
              </a:tr>
            </a:tbl>
          </a:graphicData>
        </a:graphic>
      </p:graphicFrame>
      <p:sp>
        <p:nvSpPr>
          <p:cNvPr id="21" name="TextBox 20">
            <a:extLst>
              <a:ext uri="{FF2B5EF4-FFF2-40B4-BE49-F238E27FC236}">
                <a16:creationId xmlns:a16="http://schemas.microsoft.com/office/drawing/2014/main" id="{A3C64EC8-E5BF-451C-8AC6-9F0F4A82C4E6}"/>
              </a:ext>
            </a:extLst>
          </p:cNvPr>
          <p:cNvSpPr txBox="1"/>
          <p:nvPr/>
        </p:nvSpPr>
        <p:spPr>
          <a:xfrm>
            <a:off x="27758570" y="5915026"/>
            <a:ext cx="14670543" cy="707886"/>
          </a:xfrm>
          <a:prstGeom prst="rect">
            <a:avLst/>
          </a:prstGeom>
          <a:solidFill>
            <a:srgbClr val="D05612"/>
          </a:solidFill>
        </p:spPr>
        <p:txBody>
          <a:bodyPr wrap="square" rtlCol="0">
            <a:spAutoFit/>
          </a:bodyPr>
          <a:lstStyle/>
          <a:p>
            <a:pPr algn="ctr"/>
            <a:r>
              <a:rPr lang="en-IN" sz="4000" dirty="0">
                <a:solidFill>
                  <a:schemeClr val="bg1"/>
                </a:solidFill>
                <a:latin typeface="+mj-lt"/>
              </a:rPr>
              <a:t>Results and Analysis</a:t>
            </a:r>
          </a:p>
        </p:txBody>
      </p:sp>
      <p:sp>
        <p:nvSpPr>
          <p:cNvPr id="54" name="Rectangle 53">
            <a:extLst>
              <a:ext uri="{FF2B5EF4-FFF2-40B4-BE49-F238E27FC236}">
                <a16:creationId xmlns:a16="http://schemas.microsoft.com/office/drawing/2014/main" id="{FD727B40-6ECE-4944-A036-E19F8032BC51}"/>
              </a:ext>
            </a:extLst>
          </p:cNvPr>
          <p:cNvSpPr/>
          <p:nvPr/>
        </p:nvSpPr>
        <p:spPr>
          <a:xfrm>
            <a:off x="20837584" y="14137786"/>
            <a:ext cx="5873632" cy="164503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graphicFrame>
        <p:nvGraphicFramePr>
          <p:cNvPr id="22" name="Table 21">
            <a:extLst>
              <a:ext uri="{FF2B5EF4-FFF2-40B4-BE49-F238E27FC236}">
                <a16:creationId xmlns:a16="http://schemas.microsoft.com/office/drawing/2014/main" id="{14916D0F-D52C-40C7-9881-12856C55905D}"/>
              </a:ext>
            </a:extLst>
          </p:cNvPr>
          <p:cNvGraphicFramePr>
            <a:graphicFrameLocks noGrp="1"/>
          </p:cNvGraphicFramePr>
          <p:nvPr>
            <p:extLst>
              <p:ext uri="{D42A27DB-BD31-4B8C-83A1-F6EECF244321}">
                <p14:modId xmlns:p14="http://schemas.microsoft.com/office/powerpoint/2010/main" val="3556452012"/>
              </p:ext>
            </p:extLst>
          </p:nvPr>
        </p:nvGraphicFramePr>
        <p:xfrm>
          <a:off x="35166164" y="6743868"/>
          <a:ext cx="7262949" cy="6868661"/>
        </p:xfrm>
        <a:graphic>
          <a:graphicData uri="http://schemas.openxmlformats.org/drawingml/2006/table">
            <a:tbl>
              <a:tblPr firstRow="1" firstCol="1" bandRow="1">
                <a:tableStyleId>{72833802-FEF1-4C79-8D5D-14CF1EAF98D9}</a:tableStyleId>
              </a:tblPr>
              <a:tblGrid>
                <a:gridCol w="3525708">
                  <a:extLst>
                    <a:ext uri="{9D8B030D-6E8A-4147-A177-3AD203B41FA5}">
                      <a16:colId xmlns:a16="http://schemas.microsoft.com/office/drawing/2014/main" val="3565880514"/>
                    </a:ext>
                  </a:extLst>
                </a:gridCol>
                <a:gridCol w="1307549">
                  <a:extLst>
                    <a:ext uri="{9D8B030D-6E8A-4147-A177-3AD203B41FA5}">
                      <a16:colId xmlns:a16="http://schemas.microsoft.com/office/drawing/2014/main" val="2569529663"/>
                    </a:ext>
                  </a:extLst>
                </a:gridCol>
                <a:gridCol w="1240972">
                  <a:extLst>
                    <a:ext uri="{9D8B030D-6E8A-4147-A177-3AD203B41FA5}">
                      <a16:colId xmlns:a16="http://schemas.microsoft.com/office/drawing/2014/main" val="1369296883"/>
                    </a:ext>
                  </a:extLst>
                </a:gridCol>
                <a:gridCol w="1188720">
                  <a:extLst>
                    <a:ext uri="{9D8B030D-6E8A-4147-A177-3AD203B41FA5}">
                      <a16:colId xmlns:a16="http://schemas.microsoft.com/office/drawing/2014/main" val="1227436750"/>
                    </a:ext>
                  </a:extLst>
                </a:gridCol>
              </a:tblGrid>
              <a:tr h="827093">
                <a:tc>
                  <a:txBody>
                    <a:bodyPr/>
                    <a:lstStyle/>
                    <a:p>
                      <a:pPr algn="just">
                        <a:lnSpc>
                          <a:spcPct val="150000"/>
                        </a:lnSpc>
                        <a:spcAft>
                          <a:spcPts val="0"/>
                        </a:spcAft>
                      </a:pPr>
                      <a:r>
                        <a:rPr lang="en-IN" sz="2400" dirty="0">
                          <a:effectLst/>
                        </a:rPr>
                        <a:t>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err="1">
                          <a:effectLst/>
                        </a:rPr>
                        <a:t>Test_size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R2 Score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Error(%)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506212"/>
                  </a:ext>
                </a:extLst>
              </a:tr>
              <a:tr h="503464">
                <a:tc>
                  <a:txBody>
                    <a:bodyPr/>
                    <a:lstStyle/>
                    <a:p>
                      <a:pPr algn="just">
                        <a:lnSpc>
                          <a:spcPct val="150000"/>
                        </a:lnSpc>
                        <a:spcAft>
                          <a:spcPts val="0"/>
                        </a:spcAft>
                      </a:pPr>
                      <a:r>
                        <a:rPr lang="en-IN" sz="2400" dirty="0">
                          <a:solidFill>
                            <a:schemeClr val="bg1"/>
                          </a:solidFill>
                          <a:effectLst/>
                        </a:rPr>
                        <a:t>Multiple Linear Regression</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0.9151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15.87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9143772"/>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0.9116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15.81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0354243"/>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0.9113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15.53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7431201"/>
                  </a:ext>
                </a:extLst>
              </a:tr>
              <a:tr h="503464">
                <a:tc>
                  <a:txBody>
                    <a:bodyPr/>
                    <a:lstStyle/>
                    <a:p>
                      <a:pPr algn="just">
                        <a:lnSpc>
                          <a:spcPct val="150000"/>
                        </a:lnSpc>
                        <a:spcAft>
                          <a:spcPts val="0"/>
                        </a:spcAft>
                      </a:pPr>
                      <a:r>
                        <a:rPr lang="en-IN" sz="2400" dirty="0">
                          <a:solidFill>
                            <a:schemeClr val="bg1"/>
                          </a:solidFill>
                          <a:effectLst/>
                        </a:rPr>
                        <a:t>Decision Trees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0.8724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13.31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8285202"/>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0.8638</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13.53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35009"/>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0.8659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13.57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4503376"/>
                  </a:ext>
                </a:extLst>
              </a:tr>
              <a:tr h="503464">
                <a:tc>
                  <a:txBody>
                    <a:bodyPr/>
                    <a:lstStyle/>
                    <a:p>
                      <a:pPr algn="just">
                        <a:lnSpc>
                          <a:spcPct val="150000"/>
                        </a:lnSpc>
                        <a:spcAft>
                          <a:spcPts val="0"/>
                        </a:spcAft>
                      </a:pPr>
                      <a:r>
                        <a:rPr lang="en-IN" sz="2400" dirty="0">
                          <a:solidFill>
                            <a:schemeClr val="bg1"/>
                          </a:solidFill>
                          <a:effectLst/>
                        </a:rPr>
                        <a:t>Extra Trees Regressor</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0.9320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9.843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9458481"/>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0.9306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10.20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78443"/>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0.9300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10.15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856343"/>
                  </a:ext>
                </a:extLst>
              </a:tr>
              <a:tr h="503464">
                <a:tc>
                  <a:txBody>
                    <a:bodyPr/>
                    <a:lstStyle/>
                    <a:p>
                      <a:pPr algn="just">
                        <a:lnSpc>
                          <a:spcPct val="150000"/>
                        </a:lnSpc>
                        <a:spcAft>
                          <a:spcPts val="0"/>
                        </a:spcAft>
                      </a:pPr>
                      <a:r>
                        <a:rPr lang="en-IN" sz="2400" dirty="0" err="1">
                          <a:solidFill>
                            <a:schemeClr val="bg1"/>
                          </a:solidFill>
                          <a:effectLst/>
                        </a:rPr>
                        <a:t>XGBoost</a:t>
                      </a:r>
                      <a:r>
                        <a:rPr lang="en-IN" sz="2400" dirty="0">
                          <a:solidFill>
                            <a:schemeClr val="bg1"/>
                          </a:solidFill>
                          <a:effectLst/>
                        </a:rPr>
                        <a:t> Regressor</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0.9259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10.23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6133018"/>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0.9234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10.69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7697931"/>
                  </a:ext>
                </a:extLst>
              </a:tr>
              <a:tr h="503464">
                <a:tc>
                  <a:txBody>
                    <a:bodyPr/>
                    <a:lstStyle/>
                    <a:p>
                      <a:pPr algn="just">
                        <a:lnSpc>
                          <a:spcPct val="150000"/>
                        </a:lnSpc>
                        <a:spcAft>
                          <a:spcPts val="0"/>
                        </a:spcAft>
                      </a:pPr>
                      <a:r>
                        <a:rPr lang="en-IN" sz="2400" dirty="0">
                          <a:solidFill>
                            <a:schemeClr val="bg1"/>
                          </a:solidFill>
                          <a:effectLst/>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50000"/>
                      </a:schemeClr>
                    </a:solidFill>
                  </a:tcPr>
                </a:tc>
                <a:tc>
                  <a:txBody>
                    <a:bodyPr/>
                    <a:lstStyle/>
                    <a:p>
                      <a:pPr algn="just">
                        <a:lnSpc>
                          <a:spcPct val="150000"/>
                        </a:lnSpc>
                        <a:spcAft>
                          <a:spcPts val="0"/>
                        </a:spcAft>
                      </a:pPr>
                      <a:r>
                        <a:rPr lang="en-IN" sz="2400">
                          <a:effectLst/>
                        </a:rPr>
                        <a:t>0.5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0.9176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2400" dirty="0">
                          <a:effectLst/>
                        </a:rPr>
                        <a:t>10.77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883287"/>
                  </a:ext>
                </a:extLst>
              </a:tr>
            </a:tbl>
          </a:graphicData>
        </a:graphic>
      </p:graphicFrame>
      <p:sp>
        <p:nvSpPr>
          <p:cNvPr id="25" name="TextBox 24">
            <a:extLst>
              <a:ext uri="{FF2B5EF4-FFF2-40B4-BE49-F238E27FC236}">
                <a16:creationId xmlns:a16="http://schemas.microsoft.com/office/drawing/2014/main" id="{810ABAE1-7952-4DB1-BF68-F9775780ED43}"/>
              </a:ext>
            </a:extLst>
          </p:cNvPr>
          <p:cNvSpPr txBox="1"/>
          <p:nvPr/>
        </p:nvSpPr>
        <p:spPr>
          <a:xfrm>
            <a:off x="11438376" y="16018802"/>
            <a:ext cx="9129173" cy="14263905"/>
          </a:xfrm>
          <a:prstGeom prst="rect">
            <a:avLst/>
          </a:prstGeom>
          <a:solidFill>
            <a:srgbClr val="FBFBFB"/>
          </a:solidFill>
          <a:ln>
            <a:solidFill>
              <a:srgbClr val="F7F7F7"/>
            </a:solidFill>
          </a:ln>
        </p:spPr>
        <p:txBody>
          <a:bodyPr wrap="square" rtlCol="0">
            <a:spAutoFit/>
          </a:bodyPr>
          <a:lstStyle/>
          <a:p>
            <a:pPr marL="342900" indent="-342900" algn="just">
              <a:lnSpc>
                <a:spcPct val="150000"/>
              </a:lnSpc>
              <a:buFont typeface="Wingdings" panose="05000000000000000000" pitchFamily="2" charset="2"/>
              <a:buChar char="§"/>
            </a:pPr>
            <a:r>
              <a:rPr lang="en-IN" sz="2000" dirty="0">
                <a:latin typeface="+mj-lt"/>
              </a:rPr>
              <a:t>With the recent trend of research in the field of machine learning, we have been introduced to various kinds of models in a very short span of time. A set of machine learning techniques has been used to build the respective models that can predict the performance of parallel application, which are described below. Variables to these models are also referred </a:t>
            </a:r>
            <a:r>
              <a:rPr lang="en-IN" sz="2000" b="1" dirty="0">
                <a:latin typeface="+mj-lt"/>
              </a:rPr>
              <a:t>features</a:t>
            </a:r>
            <a:r>
              <a:rPr lang="en-IN" sz="2000" dirty="0">
                <a:latin typeface="+mj-lt"/>
              </a:rPr>
              <a:t>. For our analysis, features are the seven events with configurational features that are selected from the existing research.</a:t>
            </a:r>
          </a:p>
          <a:p>
            <a:pPr marL="342900" indent="-342900" algn="just">
              <a:lnSpc>
                <a:spcPct val="150000"/>
              </a:lnSpc>
              <a:buFont typeface="Wingdings" panose="05000000000000000000" pitchFamily="2" charset="2"/>
              <a:buChar char="§"/>
            </a:pPr>
            <a:r>
              <a:rPr lang="en-IN" sz="2000" dirty="0">
                <a:latin typeface="+mj-lt"/>
              </a:rPr>
              <a:t>Supervised learning models that are used for the evaluation are described below:</a:t>
            </a:r>
          </a:p>
          <a:p>
            <a:pPr marL="342900" indent="-342900" algn="just">
              <a:lnSpc>
                <a:spcPct val="150000"/>
              </a:lnSpc>
              <a:buFont typeface="Wingdings" panose="05000000000000000000" pitchFamily="2" charset="2"/>
              <a:buChar char="q"/>
            </a:pPr>
            <a:r>
              <a:rPr lang="en-IN" sz="2400" b="1" dirty="0">
                <a:latin typeface="+mj-lt"/>
              </a:rPr>
              <a:t>Multiple Linear Regression : </a:t>
            </a:r>
            <a:r>
              <a:rPr lang="en-IN" sz="2000" dirty="0">
                <a:latin typeface="+mj-lt"/>
              </a:rPr>
              <a:t>It </a:t>
            </a:r>
            <a:r>
              <a:rPr lang="en-US" sz="2000" dirty="0">
                <a:latin typeface="+mj-lt"/>
              </a:rPr>
              <a:t>is a linear approach to modelling the relationship between a scalar response and one or more explanatory variables. the relationships are modelled using linear predictor functions whose unknown model parameters are estimated from the data of the features.</a:t>
            </a:r>
          </a:p>
          <a:p>
            <a:pPr marL="342900" indent="-342900" algn="just">
              <a:lnSpc>
                <a:spcPct val="150000"/>
              </a:lnSpc>
              <a:buFont typeface="Wingdings" panose="05000000000000000000" pitchFamily="2" charset="2"/>
              <a:buChar char="q"/>
            </a:pPr>
            <a:r>
              <a:rPr lang="en-US" sz="2400" b="1" dirty="0">
                <a:latin typeface="+mj-lt"/>
              </a:rPr>
              <a:t>Decision Trees : </a:t>
            </a:r>
            <a:r>
              <a:rPr lang="en-US" sz="2000" dirty="0">
                <a:latin typeface="+mj-lt"/>
              </a:rPr>
              <a:t>It represents a decision support tool that uses a tree-like model of decisions and their possible consequences, including chance event outcomes, resource costs, and utility. It is one way to display an algorithm that only contains conditional control statements. The attached figure shows the decision tree chart for playing tennis with different possible weather forecasts.</a:t>
            </a:r>
          </a:p>
          <a:p>
            <a:pPr marL="342900" indent="-342900" algn="just">
              <a:lnSpc>
                <a:spcPct val="150000"/>
              </a:lnSpc>
              <a:buFont typeface="Wingdings" panose="05000000000000000000" pitchFamily="2" charset="2"/>
              <a:buChar char="q"/>
            </a:pPr>
            <a:r>
              <a:rPr lang="en-US" sz="2400" b="1" dirty="0">
                <a:latin typeface="+mj-lt"/>
              </a:rPr>
              <a:t>Extra Trees Regressor : </a:t>
            </a:r>
            <a:r>
              <a:rPr lang="en-US" sz="2000" dirty="0">
                <a:latin typeface="+mj-lt"/>
              </a:rPr>
              <a:t>Decision trees, being prone to overfit, have been transformed to random forests by training many trees over various subsamples of the data. In extra trees regressor, instead of computing the locally optimal feature combination, for each feature under consideration, a random value is selected for the feature that leads to much faster implementation than random forest itself.</a:t>
            </a:r>
          </a:p>
          <a:p>
            <a:pPr marL="342900" indent="-342900" algn="just">
              <a:lnSpc>
                <a:spcPct val="150000"/>
              </a:lnSpc>
              <a:buFont typeface="Wingdings" panose="05000000000000000000" pitchFamily="2" charset="2"/>
              <a:buChar char="q"/>
            </a:pPr>
            <a:r>
              <a:rPr lang="en-US" sz="2400" b="1" dirty="0" err="1">
                <a:latin typeface="+mj-lt"/>
              </a:rPr>
              <a:t>XGBoost</a:t>
            </a:r>
            <a:r>
              <a:rPr lang="en-US" sz="2400" b="1" dirty="0">
                <a:latin typeface="+mj-lt"/>
              </a:rPr>
              <a:t> Regressor : </a:t>
            </a:r>
            <a:r>
              <a:rPr lang="en-IN" sz="2000" dirty="0">
                <a:latin typeface="+mj-lt"/>
              </a:rPr>
              <a:t>It </a:t>
            </a:r>
            <a:r>
              <a:rPr lang="en-US" sz="2000" dirty="0">
                <a:latin typeface="+mj-lt"/>
              </a:rPr>
              <a:t>is an implementation of gradient boosted decision trees designed for speed and performance. The implementation of the algorithm was engineered for efficiency of compute time and memory resources. A design goal was to make the best use of available resources to train the model. </a:t>
            </a:r>
          </a:p>
          <a:p>
            <a:pPr marL="342900" indent="-342900" algn="just">
              <a:lnSpc>
                <a:spcPct val="150000"/>
              </a:lnSpc>
              <a:buFont typeface="Wingdings" panose="05000000000000000000" pitchFamily="2" charset="2"/>
              <a:buChar char="§"/>
            </a:pPr>
            <a:r>
              <a:rPr lang="en-US" sz="2000" dirty="0">
                <a:latin typeface="+mj-lt"/>
              </a:rPr>
              <a:t>These models were then subjected to training data collected from the normalized dataset. The learning models were evaluated over different range of test size. And the results were collected after taking average from 10 iterations of model training with different training dataset each time.</a:t>
            </a:r>
            <a:endParaRPr lang="en-IN" sz="2000" dirty="0">
              <a:latin typeface="+mj-lt"/>
            </a:endParaRPr>
          </a:p>
        </p:txBody>
      </p:sp>
      <p:sp>
        <p:nvSpPr>
          <p:cNvPr id="26" name="TextBox 25">
            <a:extLst>
              <a:ext uri="{FF2B5EF4-FFF2-40B4-BE49-F238E27FC236}">
                <a16:creationId xmlns:a16="http://schemas.microsoft.com/office/drawing/2014/main" id="{9BD41DF5-D8A8-4EFB-9E25-8FD06C6C9A1B}"/>
              </a:ext>
            </a:extLst>
          </p:cNvPr>
          <p:cNvSpPr txBox="1"/>
          <p:nvPr/>
        </p:nvSpPr>
        <p:spPr>
          <a:xfrm>
            <a:off x="11438421" y="6520362"/>
            <a:ext cx="9129173" cy="7892930"/>
          </a:xfrm>
          <a:prstGeom prst="rect">
            <a:avLst/>
          </a:prstGeom>
          <a:solidFill>
            <a:srgbClr val="FBFBFB"/>
          </a:solidFill>
          <a:ln>
            <a:noFill/>
          </a:ln>
        </p:spPr>
        <p:txBody>
          <a:bodyPr wrap="square" rtlCol="0">
            <a:spAutoFit/>
          </a:bodyPr>
          <a:lstStyle/>
          <a:p>
            <a:pPr marL="342900" indent="-342900" algn="just">
              <a:lnSpc>
                <a:spcPct val="150000"/>
              </a:lnSpc>
              <a:buFont typeface="Wingdings" panose="05000000000000000000" pitchFamily="2" charset="2"/>
              <a:buChar char="§"/>
            </a:pPr>
            <a:r>
              <a:rPr lang="en-IN" sz="2000" dirty="0">
                <a:latin typeface="+mj-lt"/>
              </a:rPr>
              <a:t>For our motivation we have found PAPI to be useful for acting as an interface that provides users ability to read, measure or control the counters. The main file of the  application has to be changed appropriately in order to get access to counters through PAPI.</a:t>
            </a:r>
          </a:p>
          <a:p>
            <a:pPr marL="342900" indent="-342900" algn="just">
              <a:lnSpc>
                <a:spcPct val="150000"/>
              </a:lnSpc>
              <a:buFont typeface="Wingdings" panose="05000000000000000000" pitchFamily="2" charset="2"/>
              <a:buChar char="§"/>
            </a:pPr>
            <a:r>
              <a:rPr lang="en-IN" sz="2000" dirty="0">
                <a:latin typeface="+mj-lt"/>
              </a:rPr>
              <a:t>We have used MiniFE and CoMD applications for our evaluation. They both are considered as standard benchmarks to evaluate performance of parallel applications. MPICH library was used to implement the parallel processing where we have used </a:t>
            </a:r>
            <a:r>
              <a:rPr lang="en-IN" sz="2000" b="1" dirty="0">
                <a:latin typeface="+mj-lt"/>
              </a:rPr>
              <a:t>at max 60 cores</a:t>
            </a:r>
            <a:r>
              <a:rPr lang="en-IN" sz="2000" dirty="0">
                <a:latin typeface="+mj-lt"/>
              </a:rPr>
              <a:t> for our setup. Having data available for all the executed cores, average for seven performance events and maximum for the </a:t>
            </a:r>
            <a:r>
              <a:rPr lang="en-IN" sz="2000" b="1" dirty="0">
                <a:latin typeface="+mj-lt"/>
              </a:rPr>
              <a:t>PAPI_TOT_CYC</a:t>
            </a:r>
            <a:r>
              <a:rPr lang="en-IN" sz="2000" dirty="0">
                <a:latin typeface="+mj-lt"/>
              </a:rPr>
              <a:t> were stored in the dataset accordingly.</a:t>
            </a:r>
          </a:p>
          <a:p>
            <a:pPr marL="342900" indent="-342900" algn="just">
              <a:lnSpc>
                <a:spcPct val="150000"/>
              </a:lnSpc>
              <a:buFont typeface="Wingdings" panose="05000000000000000000" pitchFamily="2" charset="2"/>
              <a:buChar char="§"/>
            </a:pPr>
            <a:r>
              <a:rPr lang="en-IN" sz="2000" b="1" dirty="0">
                <a:latin typeface="+mj-lt"/>
              </a:rPr>
              <a:t>MiniFE has in total 12 features whereas CoMD has 14 including configurational features.</a:t>
            </a:r>
            <a:r>
              <a:rPr lang="en-IN" sz="2000" dirty="0">
                <a:latin typeface="+mj-lt"/>
              </a:rPr>
              <a:t> Normalization for each column of the dataset is necessary in order to achieve higher accuracy and sustainability for the model.</a:t>
            </a:r>
          </a:p>
          <a:p>
            <a:pPr marL="342900" indent="-342900" algn="just">
              <a:lnSpc>
                <a:spcPct val="150000"/>
              </a:lnSpc>
              <a:buFont typeface="Wingdings" panose="05000000000000000000" pitchFamily="2" charset="2"/>
              <a:buChar char="§"/>
            </a:pPr>
            <a:r>
              <a:rPr lang="en-IN" sz="2000" dirty="0">
                <a:latin typeface="+mj-lt"/>
              </a:rPr>
              <a:t>Normalized dataset was then applied to multiple machine learning models such as Linear Regression, Decision Trees, Extra Trees Regressor and </a:t>
            </a:r>
            <a:r>
              <a:rPr lang="en-IN" sz="2000" dirty="0" err="1">
                <a:latin typeface="+mj-lt"/>
              </a:rPr>
              <a:t>XGBoost</a:t>
            </a:r>
            <a:r>
              <a:rPr lang="en-IN" sz="2000" dirty="0">
                <a:latin typeface="+mj-lt"/>
              </a:rPr>
              <a:t> Regressor for further evaluation in predicting the total cycles for a parallel applications. Here, MiniFE and CoMD were separately subjected to these models with their dataset.</a:t>
            </a:r>
          </a:p>
        </p:txBody>
      </p:sp>
      <p:sp>
        <p:nvSpPr>
          <p:cNvPr id="11" name="TextBox 10">
            <a:extLst>
              <a:ext uri="{FF2B5EF4-FFF2-40B4-BE49-F238E27FC236}">
                <a16:creationId xmlns:a16="http://schemas.microsoft.com/office/drawing/2014/main" id="{4DBCAC7E-A590-4744-96A2-E4B928C4DF5D}"/>
              </a:ext>
            </a:extLst>
          </p:cNvPr>
          <p:cNvSpPr txBox="1"/>
          <p:nvPr/>
        </p:nvSpPr>
        <p:spPr>
          <a:xfrm>
            <a:off x="22496519" y="26892406"/>
            <a:ext cx="2819400" cy="261610"/>
          </a:xfrm>
          <a:prstGeom prst="rect">
            <a:avLst/>
          </a:prstGeom>
          <a:noFill/>
        </p:spPr>
        <p:txBody>
          <a:bodyPr wrap="square" rtlCol="0">
            <a:spAutoFit/>
          </a:bodyPr>
          <a:lstStyle/>
          <a:p>
            <a:r>
              <a:rPr lang="en-IN" sz="1050" dirty="0">
                <a:latin typeface="+mj-lt"/>
              </a:rPr>
              <a:t>https://www.geeksforgeeks.org/decision-tree</a:t>
            </a:r>
          </a:p>
        </p:txBody>
      </p:sp>
      <p:pic>
        <p:nvPicPr>
          <p:cNvPr id="23" name="Picture 22">
            <a:extLst>
              <a:ext uri="{FF2B5EF4-FFF2-40B4-BE49-F238E27FC236}">
                <a16:creationId xmlns:a16="http://schemas.microsoft.com/office/drawing/2014/main" id="{BA9DBEE5-8FE4-4713-8145-DF77E3EE4E28}"/>
              </a:ext>
            </a:extLst>
          </p:cNvPr>
          <p:cNvPicPr>
            <a:picLocks noChangeAspect="1"/>
          </p:cNvPicPr>
          <p:nvPr/>
        </p:nvPicPr>
        <p:blipFill rotWithShape="1">
          <a:blip r:embed="rId4">
            <a:extLst>
              <a:ext uri="{28A0092B-C50C-407E-A947-70E740481C1C}">
                <a14:useLocalDpi xmlns:a14="http://schemas.microsoft.com/office/drawing/2010/main" val="0"/>
              </a:ext>
            </a:extLst>
          </a:blip>
          <a:srcRect l="3614" t="5823" r="2396" b="1960"/>
          <a:stretch/>
        </p:blipFill>
        <p:spPr>
          <a:xfrm>
            <a:off x="21276990" y="14528175"/>
            <a:ext cx="5013427" cy="3689141"/>
          </a:xfrm>
          <a:prstGeom prst="rect">
            <a:avLst/>
          </a:prstGeom>
        </p:spPr>
      </p:pic>
      <p:sp>
        <p:nvSpPr>
          <p:cNvPr id="27" name="TextBox 26">
            <a:extLst>
              <a:ext uri="{FF2B5EF4-FFF2-40B4-BE49-F238E27FC236}">
                <a16:creationId xmlns:a16="http://schemas.microsoft.com/office/drawing/2014/main" id="{EF71101F-6388-4296-A013-8708EE5F5272}"/>
              </a:ext>
            </a:extLst>
          </p:cNvPr>
          <p:cNvSpPr txBox="1"/>
          <p:nvPr/>
        </p:nvSpPr>
        <p:spPr>
          <a:xfrm>
            <a:off x="21276990" y="18525572"/>
            <a:ext cx="5013427" cy="3913059"/>
          </a:xfrm>
          <a:prstGeom prst="rect">
            <a:avLst/>
          </a:prstGeom>
          <a:noFill/>
        </p:spPr>
        <p:txBody>
          <a:bodyPr wrap="square" rtlCol="0">
            <a:spAutoFit/>
          </a:bodyPr>
          <a:lstStyle/>
          <a:p>
            <a:pPr algn="just">
              <a:lnSpc>
                <a:spcPct val="150000"/>
              </a:lnSpc>
            </a:pPr>
            <a:r>
              <a:rPr lang="en-IN" sz="2400" dirty="0">
                <a:latin typeface="+mj-lt"/>
              </a:rPr>
              <a:t>Attached figure shows the implementation of </a:t>
            </a:r>
            <a:r>
              <a:rPr lang="en-IN" sz="2400" b="1" dirty="0">
                <a:latin typeface="+mj-lt"/>
              </a:rPr>
              <a:t>Multiple Linear Regression</a:t>
            </a:r>
            <a:r>
              <a:rPr lang="en-IN" sz="2400" dirty="0">
                <a:latin typeface="+mj-lt"/>
              </a:rPr>
              <a:t> on a sample dataset of cars. It maps data from cars’ features such as “Weight” and “Horsepower” to its “Mileage(MPG)”. In 3D, The mapping takes the shape of Plane.</a:t>
            </a:r>
          </a:p>
        </p:txBody>
      </p:sp>
      <p:sp>
        <p:nvSpPr>
          <p:cNvPr id="28" name="TextBox 27">
            <a:extLst>
              <a:ext uri="{FF2B5EF4-FFF2-40B4-BE49-F238E27FC236}">
                <a16:creationId xmlns:a16="http://schemas.microsoft.com/office/drawing/2014/main" id="{6AB0E00E-16C9-4FD8-9AAC-8C56C0D50E78}"/>
              </a:ext>
            </a:extLst>
          </p:cNvPr>
          <p:cNvSpPr txBox="1"/>
          <p:nvPr/>
        </p:nvSpPr>
        <p:spPr>
          <a:xfrm>
            <a:off x="22370610" y="18275471"/>
            <a:ext cx="3071217" cy="253916"/>
          </a:xfrm>
          <a:prstGeom prst="rect">
            <a:avLst/>
          </a:prstGeom>
          <a:noFill/>
        </p:spPr>
        <p:txBody>
          <a:bodyPr wrap="square" rtlCol="0">
            <a:spAutoFit/>
          </a:bodyPr>
          <a:lstStyle/>
          <a:p>
            <a:r>
              <a:rPr lang="en-IN" sz="1050" dirty="0">
                <a:latin typeface="+mj-lt"/>
                <a:hlinkClick r:id="rId5">
                  <a:extLst>
                    <a:ext uri="{A12FA001-AC4F-418D-AE19-62706E023703}">
                      <ahyp:hlinkClr xmlns:ahyp="http://schemas.microsoft.com/office/drawing/2018/hyperlinkcolor" val="tx"/>
                    </a:ext>
                  </a:extLst>
                </a:hlinkClick>
              </a:rPr>
              <a:t>https://in.mathworks.com/help/stats/regress.html</a:t>
            </a:r>
            <a:endParaRPr lang="en-IN" sz="1050" dirty="0">
              <a:latin typeface="+mj-lt"/>
            </a:endParaRPr>
          </a:p>
        </p:txBody>
      </p:sp>
      <p:sp>
        <p:nvSpPr>
          <p:cNvPr id="30" name="Rectangle 29">
            <a:extLst>
              <a:ext uri="{FF2B5EF4-FFF2-40B4-BE49-F238E27FC236}">
                <a16:creationId xmlns:a16="http://schemas.microsoft.com/office/drawing/2014/main" id="{B8EC274C-40F3-4931-8960-4EF1E23FB420}"/>
              </a:ext>
            </a:extLst>
          </p:cNvPr>
          <p:cNvSpPr/>
          <p:nvPr/>
        </p:nvSpPr>
        <p:spPr>
          <a:xfrm>
            <a:off x="21531227" y="5936205"/>
            <a:ext cx="6003042" cy="663842"/>
          </a:xfrm>
          <a:prstGeom prst="rect">
            <a:avLst/>
          </a:prstGeom>
          <a:solidFill>
            <a:srgbClr val="D05612"/>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000" dirty="0">
                <a:solidFill>
                  <a:schemeClr val="bg1"/>
                </a:solidFill>
                <a:latin typeface="+mj-lt"/>
              </a:rPr>
              <a:t>Correlation Matrix</a:t>
            </a:r>
          </a:p>
        </p:txBody>
      </p:sp>
      <p:sp>
        <p:nvSpPr>
          <p:cNvPr id="32" name="Rectangle 31">
            <a:extLst>
              <a:ext uri="{FF2B5EF4-FFF2-40B4-BE49-F238E27FC236}">
                <a16:creationId xmlns:a16="http://schemas.microsoft.com/office/drawing/2014/main" id="{32A38A68-48EA-44CC-88FC-95B1204321BE}"/>
              </a:ext>
            </a:extLst>
          </p:cNvPr>
          <p:cNvSpPr/>
          <p:nvPr/>
        </p:nvSpPr>
        <p:spPr>
          <a:xfrm>
            <a:off x="21531227" y="6608904"/>
            <a:ext cx="6003042" cy="7138591"/>
          </a:xfrm>
          <a:prstGeom prst="rect">
            <a:avLst/>
          </a:prstGeom>
          <a:solidFill>
            <a:srgbClr val="E6E6E6"/>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latin typeface="+mj-lt"/>
            </a:endParaRPr>
          </a:p>
        </p:txBody>
      </p:sp>
      <p:pic>
        <p:nvPicPr>
          <p:cNvPr id="5" name="Picture 4">
            <a:extLst>
              <a:ext uri="{FF2B5EF4-FFF2-40B4-BE49-F238E27FC236}">
                <a16:creationId xmlns:a16="http://schemas.microsoft.com/office/drawing/2014/main" id="{79FA884E-B9B2-4885-84C9-9F929BE739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16988" y="8130074"/>
            <a:ext cx="2862163" cy="5218052"/>
          </a:xfrm>
          <a:prstGeom prst="rect">
            <a:avLst/>
          </a:prstGeom>
          <a:ln w="12700">
            <a:noFill/>
          </a:ln>
        </p:spPr>
      </p:pic>
      <p:pic>
        <p:nvPicPr>
          <p:cNvPr id="3" name="Picture 2">
            <a:extLst>
              <a:ext uri="{FF2B5EF4-FFF2-40B4-BE49-F238E27FC236}">
                <a16:creationId xmlns:a16="http://schemas.microsoft.com/office/drawing/2014/main" id="{0124DB67-7665-4D04-8FF5-25E516F705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83747" y="8121217"/>
            <a:ext cx="2862163" cy="5226910"/>
          </a:xfrm>
          <a:prstGeom prst="rect">
            <a:avLst/>
          </a:prstGeom>
          <a:ln w="12700">
            <a:solidFill>
              <a:schemeClr val="bg1"/>
            </a:solidFill>
          </a:ln>
        </p:spPr>
      </p:pic>
      <p:sp>
        <p:nvSpPr>
          <p:cNvPr id="33" name="TextBox 32">
            <a:extLst>
              <a:ext uri="{FF2B5EF4-FFF2-40B4-BE49-F238E27FC236}">
                <a16:creationId xmlns:a16="http://schemas.microsoft.com/office/drawing/2014/main" id="{9AB57F4C-66C4-41D0-B8A7-DFF29D92DF29}"/>
              </a:ext>
            </a:extLst>
          </p:cNvPr>
          <p:cNvSpPr txBox="1"/>
          <p:nvPr/>
        </p:nvSpPr>
        <p:spPr>
          <a:xfrm>
            <a:off x="22164883" y="13348127"/>
            <a:ext cx="1741336" cy="369332"/>
          </a:xfrm>
          <a:prstGeom prst="rect">
            <a:avLst/>
          </a:prstGeom>
          <a:noFill/>
        </p:spPr>
        <p:txBody>
          <a:bodyPr wrap="square" rtlCol="0">
            <a:spAutoFit/>
          </a:bodyPr>
          <a:lstStyle/>
          <a:p>
            <a:pPr algn="ctr"/>
            <a:r>
              <a:rPr lang="en-IN" dirty="0">
                <a:latin typeface="+mj-lt"/>
              </a:rPr>
              <a:t>CoMD</a:t>
            </a:r>
          </a:p>
        </p:txBody>
      </p:sp>
      <p:sp>
        <p:nvSpPr>
          <p:cNvPr id="34" name="TextBox 33">
            <a:extLst>
              <a:ext uri="{FF2B5EF4-FFF2-40B4-BE49-F238E27FC236}">
                <a16:creationId xmlns:a16="http://schemas.microsoft.com/office/drawing/2014/main" id="{11C77462-6A83-4F8C-8037-47B620DF9459}"/>
              </a:ext>
            </a:extLst>
          </p:cNvPr>
          <p:cNvSpPr txBox="1"/>
          <p:nvPr/>
        </p:nvSpPr>
        <p:spPr>
          <a:xfrm>
            <a:off x="25138304" y="13348127"/>
            <a:ext cx="1741336" cy="369332"/>
          </a:xfrm>
          <a:prstGeom prst="rect">
            <a:avLst/>
          </a:prstGeom>
          <a:noFill/>
        </p:spPr>
        <p:txBody>
          <a:bodyPr wrap="square" rtlCol="0">
            <a:spAutoFit/>
          </a:bodyPr>
          <a:lstStyle/>
          <a:p>
            <a:pPr algn="ctr"/>
            <a:r>
              <a:rPr lang="en-IN" dirty="0">
                <a:latin typeface="+mj-lt"/>
              </a:rPr>
              <a:t>MiniFE</a:t>
            </a:r>
          </a:p>
        </p:txBody>
      </p:sp>
      <p:sp>
        <p:nvSpPr>
          <p:cNvPr id="35" name="TextBox 34">
            <a:extLst>
              <a:ext uri="{FF2B5EF4-FFF2-40B4-BE49-F238E27FC236}">
                <a16:creationId xmlns:a16="http://schemas.microsoft.com/office/drawing/2014/main" id="{84CED845-9677-471C-84CF-48396492174D}"/>
              </a:ext>
            </a:extLst>
          </p:cNvPr>
          <p:cNvSpPr txBox="1"/>
          <p:nvPr/>
        </p:nvSpPr>
        <p:spPr>
          <a:xfrm>
            <a:off x="21531227" y="6691595"/>
            <a:ext cx="6003041" cy="14296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latin typeface="+mj-lt"/>
              </a:rPr>
              <a:t>Here Each cell in the spectrum represents the correlation between respective feature in row and ‘PAPI_TOT_CYC’.</a:t>
            </a:r>
            <a:endParaRPr lang="en-IN" sz="2000" dirty="0">
              <a:latin typeface="+mj-lt"/>
            </a:endParaRPr>
          </a:p>
        </p:txBody>
      </p:sp>
      <p:pic>
        <p:nvPicPr>
          <p:cNvPr id="40" name="Picture 39">
            <a:extLst>
              <a:ext uri="{FF2B5EF4-FFF2-40B4-BE49-F238E27FC236}">
                <a16:creationId xmlns:a16="http://schemas.microsoft.com/office/drawing/2014/main" id="{11CC99CD-EF17-4793-AEDC-B1CB5D0EE4B8}"/>
              </a:ext>
            </a:extLst>
          </p:cNvPr>
          <p:cNvPicPr>
            <a:picLocks noChangeAspect="1"/>
          </p:cNvPicPr>
          <p:nvPr/>
        </p:nvPicPr>
        <p:blipFill rotWithShape="1">
          <a:blip r:embed="rId8">
            <a:extLst>
              <a:ext uri="{28A0092B-C50C-407E-A947-70E740481C1C}">
                <a14:useLocalDpi xmlns:a14="http://schemas.microsoft.com/office/drawing/2010/main" val="0"/>
              </a:ext>
            </a:extLst>
          </a:blip>
          <a:srcRect l="13596" t="12502" r="17343" b="14323"/>
          <a:stretch/>
        </p:blipFill>
        <p:spPr>
          <a:xfrm>
            <a:off x="21230091" y="22828922"/>
            <a:ext cx="5088617" cy="4039851"/>
          </a:xfrm>
          <a:prstGeom prst="rect">
            <a:avLst/>
          </a:prstGeom>
        </p:spPr>
      </p:pic>
      <p:sp>
        <p:nvSpPr>
          <p:cNvPr id="42" name="TextBox 41">
            <a:extLst>
              <a:ext uri="{FF2B5EF4-FFF2-40B4-BE49-F238E27FC236}">
                <a16:creationId xmlns:a16="http://schemas.microsoft.com/office/drawing/2014/main" id="{17DBA859-78ED-4E86-99AE-0EBF3A141FD3}"/>
              </a:ext>
            </a:extLst>
          </p:cNvPr>
          <p:cNvSpPr txBox="1"/>
          <p:nvPr/>
        </p:nvSpPr>
        <p:spPr>
          <a:xfrm>
            <a:off x="21230091" y="27144652"/>
            <a:ext cx="5060326" cy="3359061"/>
          </a:xfrm>
          <a:prstGeom prst="rect">
            <a:avLst/>
          </a:prstGeom>
          <a:noFill/>
        </p:spPr>
        <p:txBody>
          <a:bodyPr wrap="square" rtlCol="0">
            <a:spAutoFit/>
          </a:bodyPr>
          <a:lstStyle/>
          <a:p>
            <a:pPr algn="just">
              <a:lnSpc>
                <a:spcPct val="150000"/>
              </a:lnSpc>
            </a:pPr>
            <a:r>
              <a:rPr lang="en-IN" sz="2400" dirty="0">
                <a:latin typeface="+mj-lt"/>
              </a:rPr>
              <a:t>Given figure shows the </a:t>
            </a:r>
            <a:r>
              <a:rPr lang="en-IN" sz="2400" b="1" dirty="0">
                <a:latin typeface="+mj-lt"/>
              </a:rPr>
              <a:t>decision tree </a:t>
            </a:r>
            <a:r>
              <a:rPr lang="en-IN" sz="2400" dirty="0">
                <a:latin typeface="+mj-lt"/>
              </a:rPr>
              <a:t>chart for playing tennis with different possible weather forecasts. It evaluates the possibilities and takes the decisions whether tennis should be played or not.</a:t>
            </a:r>
          </a:p>
        </p:txBody>
      </p:sp>
      <p:sp>
        <p:nvSpPr>
          <p:cNvPr id="44" name="TextBox 43">
            <a:extLst>
              <a:ext uri="{FF2B5EF4-FFF2-40B4-BE49-F238E27FC236}">
                <a16:creationId xmlns:a16="http://schemas.microsoft.com/office/drawing/2014/main" id="{4614B0E9-6ADA-4C72-8530-25FE74C6D2FF}"/>
              </a:ext>
            </a:extLst>
          </p:cNvPr>
          <p:cNvSpPr txBox="1"/>
          <p:nvPr/>
        </p:nvSpPr>
        <p:spPr>
          <a:xfrm>
            <a:off x="27758570" y="14068901"/>
            <a:ext cx="14670543" cy="12777024"/>
          </a:xfrm>
          <a:prstGeom prst="rect">
            <a:avLst/>
          </a:prstGeom>
          <a:solidFill>
            <a:srgbClr val="E6E6E6"/>
          </a:solidFill>
        </p:spPr>
        <p:txBody>
          <a:bodyPr wrap="square" rtlCol="0">
            <a:spAutoFit/>
          </a:bodyPr>
          <a:lstStyle/>
          <a:p>
            <a:pPr marL="342900" indent="-342900" algn="just">
              <a:lnSpc>
                <a:spcPct val="150000"/>
              </a:lnSpc>
              <a:buFont typeface="Wingdings" panose="05000000000000000000" pitchFamily="2" charset="2"/>
              <a:buChar char="§"/>
            </a:pPr>
            <a:r>
              <a:rPr lang="en-IN" sz="2400" dirty="0">
                <a:latin typeface="+mj-lt"/>
              </a:rPr>
              <a:t>Table 1 and Table 2 present the data collected over various configurations and models. Each test case was run over ten different random states and the average of those values are presented in these tables. Here evaluation is based on two parameters, R2_score and Error. </a:t>
            </a:r>
            <a:r>
              <a:rPr lang="en-IN" sz="2400" b="1" dirty="0">
                <a:latin typeface="+mj-lt"/>
              </a:rPr>
              <a:t>For MiniFE, a total of 732 tests we conducted whereas for CoMD, the results were collected from the total dataset of 2832 test cases. </a:t>
            </a:r>
          </a:p>
          <a:p>
            <a:pPr marL="342900" indent="-342900" algn="just">
              <a:lnSpc>
                <a:spcPct val="150000"/>
              </a:lnSpc>
              <a:buFont typeface="Wingdings" panose="05000000000000000000" pitchFamily="2" charset="2"/>
              <a:buChar char="§"/>
            </a:pPr>
            <a:r>
              <a:rPr lang="en-IN" sz="2400" dirty="0">
                <a:latin typeface="+mj-lt"/>
              </a:rPr>
              <a:t>R2 score </a:t>
            </a:r>
            <a:r>
              <a:rPr lang="en-US" sz="2400" dirty="0">
                <a:latin typeface="+mj-lt"/>
              </a:rPr>
              <a:t>is a statistic used in the context of statistical models whose main purpose is the prediction of future outcomes. It provides a measure of how well observed outcomes are replicated by the model, based on the proportion of total variation of outcomes explained by the model. For our purposes, we have used the Median Absolute Percentage Error for the Error parameter, which was calculated as the median of absolute percentage error, where </a:t>
            </a:r>
            <a:r>
              <a:rPr lang="en-US" sz="2400" b="1" dirty="0">
                <a:latin typeface="+mj-lt"/>
              </a:rPr>
              <a:t>Absolute Percentage error </a:t>
            </a:r>
            <a:r>
              <a:rPr lang="en-US" sz="2400" dirty="0">
                <a:latin typeface="+mj-lt"/>
              </a:rPr>
              <a:t>= </a:t>
            </a:r>
            <a:endParaRPr lang="en-IN" sz="2400" dirty="0">
              <a:latin typeface="+mj-lt"/>
            </a:endParaRPr>
          </a:p>
          <a:p>
            <a:pPr marL="342900" indent="-342900" algn="just">
              <a:lnSpc>
                <a:spcPct val="150000"/>
              </a:lnSpc>
              <a:buFont typeface="Wingdings" panose="05000000000000000000" pitchFamily="2" charset="2"/>
              <a:buChar char="§"/>
            </a:pPr>
            <a:r>
              <a:rPr lang="en-IN" sz="2400" dirty="0">
                <a:latin typeface="+mj-lt"/>
              </a:rPr>
              <a:t>For MiniFE, we were able to achieve R2 score of more than 0.995 for all the configurations with different models. With Multiple Linear Regression and test size of 0.2, we were able to achieve error for as low as 2.75 percent and were able to maintain error in </a:t>
            </a:r>
            <a:r>
              <a:rPr lang="en-IN" sz="2400" b="1" dirty="0">
                <a:latin typeface="+mj-lt"/>
              </a:rPr>
              <a:t>5.05</a:t>
            </a:r>
            <a:r>
              <a:rPr lang="en-IN" sz="2400" dirty="0">
                <a:latin typeface="+mj-lt"/>
              </a:rPr>
              <a:t> for all the tested cases. This shows the remarkable correlation with our selection of events and the execution time.</a:t>
            </a:r>
          </a:p>
          <a:p>
            <a:pPr marL="342900" indent="-342900" algn="just">
              <a:lnSpc>
                <a:spcPct val="150000"/>
              </a:lnSpc>
              <a:buFont typeface="Wingdings" panose="05000000000000000000" pitchFamily="2" charset="2"/>
              <a:buChar char="§"/>
            </a:pPr>
            <a:r>
              <a:rPr lang="en-IN" sz="2400" dirty="0">
                <a:latin typeface="+mj-lt"/>
              </a:rPr>
              <a:t>For CoMD, road is not as smooth as of MiniFE. Despite achieving R2 score of more than 0.86 for all the test cases, the error was lying in the range of </a:t>
            </a:r>
            <a:r>
              <a:rPr lang="en-IN" sz="2400" b="1" dirty="0">
                <a:latin typeface="+mj-lt"/>
              </a:rPr>
              <a:t>9.84 to 15.53</a:t>
            </a:r>
            <a:r>
              <a:rPr lang="en-IN" sz="2400" dirty="0">
                <a:latin typeface="+mj-lt"/>
              </a:rPr>
              <a:t>. Achieved R2 score was good but the error was on and average more than 10 percent. This suggests that it is more complicated for the CoMD to predict its execution time from selected seven events. </a:t>
            </a:r>
          </a:p>
          <a:p>
            <a:pPr marL="342900" indent="-342900" algn="just">
              <a:lnSpc>
                <a:spcPct val="150000"/>
              </a:lnSpc>
              <a:buFont typeface="Wingdings" panose="05000000000000000000" pitchFamily="2" charset="2"/>
              <a:buChar char="§"/>
            </a:pPr>
            <a:r>
              <a:rPr lang="en-IN" sz="2400" dirty="0">
                <a:latin typeface="+mj-lt"/>
              </a:rPr>
              <a:t>The derived results can also be understood from correlation matrices of MiniFE and CoMD. For MiniFE, all the seven selected performance events seem to be in greater correlation with PAPI_TOT_CYC which is also reflecting on its results. Due to higher correlation between features and target, we are able to build a supervised learning models with lower error margins and higher accuracy in predicting the performance. Whereas for CoMD, the correlation between the selected events and PAPI_TOT_CYC is not good  as it is with MiniFE. And which led to the clouding of accurate prediction with the machine learning model and the error turned out to be higher.</a:t>
            </a:r>
            <a:endParaRPr lang="en-US" sz="2400" dirty="0">
              <a:latin typeface="+mj-lt"/>
            </a:endParaRPr>
          </a:p>
        </p:txBody>
      </p:sp>
      <p:sp>
        <p:nvSpPr>
          <p:cNvPr id="47" name="TextBox 46">
            <a:extLst>
              <a:ext uri="{FF2B5EF4-FFF2-40B4-BE49-F238E27FC236}">
                <a16:creationId xmlns:a16="http://schemas.microsoft.com/office/drawing/2014/main" id="{0B4AEECA-0268-4FC0-A96C-D30B4A673F61}"/>
              </a:ext>
            </a:extLst>
          </p:cNvPr>
          <p:cNvSpPr txBox="1"/>
          <p:nvPr/>
        </p:nvSpPr>
        <p:spPr>
          <a:xfrm>
            <a:off x="27758567" y="27744866"/>
            <a:ext cx="14670543" cy="3913059"/>
          </a:xfrm>
          <a:prstGeom prst="rect">
            <a:avLst/>
          </a:prstGeom>
          <a:solidFill>
            <a:schemeClr val="bg1">
              <a:lumMod val="50000"/>
            </a:schemeClr>
          </a:solidFill>
        </p:spPr>
        <p:txBody>
          <a:bodyPr wrap="square" rtlCol="0">
            <a:spAutoFit/>
          </a:bodyPr>
          <a:lstStyle/>
          <a:p>
            <a:pPr marL="342900" indent="-342900" algn="just">
              <a:lnSpc>
                <a:spcPct val="150000"/>
              </a:lnSpc>
              <a:buFont typeface="Wingdings" panose="05000000000000000000" pitchFamily="2" charset="2"/>
              <a:buChar char="§"/>
            </a:pPr>
            <a:r>
              <a:rPr lang="en-US" sz="2400" dirty="0">
                <a:solidFill>
                  <a:schemeClr val="bg1"/>
                </a:solidFill>
                <a:latin typeface="+mj-lt"/>
              </a:rPr>
              <a:t>We have implemented multiple machine learning models to test if the selected performance events can give us the idea of performance as whole. The results are suggesting that it is relatively tough to predict the performance for CoMD than MiniFE with the selected performance events. But even further, with some more analysis and effort, a more appropriate set of events can be identified for CoMD. But in general, these results back our proposition for predicting performance of a parallel application using performance counters. This results add one more shine in the utilities of performance counters. We believe that the similar research and more utilization of performance counters can lead us to show a more easy and feasible paths to the complex problems in the area.</a:t>
            </a:r>
            <a:endParaRPr lang="en-IN" sz="2400" dirty="0">
              <a:solidFill>
                <a:schemeClr val="bg1"/>
              </a:solidFill>
              <a:latin typeface="+mj-lt"/>
            </a:endParaRPr>
          </a:p>
        </p:txBody>
      </p:sp>
      <p:sp>
        <p:nvSpPr>
          <p:cNvPr id="49" name="Rectangle 48">
            <a:extLst>
              <a:ext uri="{FF2B5EF4-FFF2-40B4-BE49-F238E27FC236}">
                <a16:creationId xmlns:a16="http://schemas.microsoft.com/office/drawing/2014/main" id="{A0F562DA-0C29-40C9-A5FA-34D72612B857}"/>
              </a:ext>
            </a:extLst>
          </p:cNvPr>
          <p:cNvSpPr/>
          <p:nvPr/>
        </p:nvSpPr>
        <p:spPr>
          <a:xfrm>
            <a:off x="771525" y="5936205"/>
            <a:ext cx="9970807" cy="584157"/>
          </a:xfrm>
          <a:prstGeom prst="rect">
            <a:avLst/>
          </a:prstGeom>
          <a:solidFill>
            <a:srgbClr val="D05612"/>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000" dirty="0">
                <a:solidFill>
                  <a:schemeClr val="bg1"/>
                </a:solidFill>
                <a:latin typeface="+mj-lt"/>
              </a:rPr>
              <a:t>Introduction</a:t>
            </a:r>
          </a:p>
        </p:txBody>
      </p:sp>
      <p:sp>
        <p:nvSpPr>
          <p:cNvPr id="50" name="Rectangle 49">
            <a:extLst>
              <a:ext uri="{FF2B5EF4-FFF2-40B4-BE49-F238E27FC236}">
                <a16:creationId xmlns:a16="http://schemas.microsoft.com/office/drawing/2014/main" id="{A18E2E95-332E-47E5-87C1-5A29441F2321}"/>
              </a:ext>
            </a:extLst>
          </p:cNvPr>
          <p:cNvSpPr/>
          <p:nvPr/>
        </p:nvSpPr>
        <p:spPr>
          <a:xfrm>
            <a:off x="785144" y="17633159"/>
            <a:ext cx="9957188" cy="584157"/>
          </a:xfrm>
          <a:prstGeom prst="rect">
            <a:avLst/>
          </a:prstGeom>
          <a:solidFill>
            <a:srgbClr val="D05612"/>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000" dirty="0">
                <a:solidFill>
                  <a:schemeClr val="bg1"/>
                </a:solidFill>
                <a:latin typeface="+mj-lt"/>
              </a:rPr>
              <a:t>Performance Prediction</a:t>
            </a:r>
          </a:p>
        </p:txBody>
      </p:sp>
      <p:sp>
        <p:nvSpPr>
          <p:cNvPr id="51" name="Rectangle 50">
            <a:extLst>
              <a:ext uri="{FF2B5EF4-FFF2-40B4-BE49-F238E27FC236}">
                <a16:creationId xmlns:a16="http://schemas.microsoft.com/office/drawing/2014/main" id="{D2A3E32C-3AE8-48C3-AB7C-F62240FFF67E}"/>
              </a:ext>
            </a:extLst>
          </p:cNvPr>
          <p:cNvSpPr/>
          <p:nvPr/>
        </p:nvSpPr>
        <p:spPr>
          <a:xfrm>
            <a:off x="11438422" y="5936205"/>
            <a:ext cx="9132196" cy="584157"/>
          </a:xfrm>
          <a:prstGeom prst="rect">
            <a:avLst/>
          </a:prstGeom>
          <a:solidFill>
            <a:srgbClr val="D05612"/>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000" dirty="0">
                <a:solidFill>
                  <a:schemeClr val="bg1"/>
                </a:solidFill>
                <a:latin typeface="+mj-lt"/>
              </a:rPr>
              <a:t>Implementation</a:t>
            </a:r>
          </a:p>
        </p:txBody>
      </p:sp>
      <p:sp>
        <p:nvSpPr>
          <p:cNvPr id="52" name="Rectangle 51">
            <a:extLst>
              <a:ext uri="{FF2B5EF4-FFF2-40B4-BE49-F238E27FC236}">
                <a16:creationId xmlns:a16="http://schemas.microsoft.com/office/drawing/2014/main" id="{629F3B84-1E93-4AE7-80C0-44831AA3C3DC}"/>
              </a:ext>
            </a:extLst>
          </p:cNvPr>
          <p:cNvSpPr/>
          <p:nvPr/>
        </p:nvSpPr>
        <p:spPr>
          <a:xfrm>
            <a:off x="11438421" y="15434645"/>
            <a:ext cx="9142480" cy="584157"/>
          </a:xfrm>
          <a:prstGeom prst="rect">
            <a:avLst/>
          </a:prstGeom>
          <a:solidFill>
            <a:srgbClr val="D05612"/>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000" dirty="0">
                <a:solidFill>
                  <a:schemeClr val="bg1"/>
                </a:solidFill>
                <a:latin typeface="+mj-lt"/>
              </a:rPr>
              <a:t>Machine Learning Models</a:t>
            </a:r>
          </a:p>
        </p:txBody>
      </p:sp>
      <p:sp>
        <p:nvSpPr>
          <p:cNvPr id="53" name="TextBox 52">
            <a:extLst>
              <a:ext uri="{FF2B5EF4-FFF2-40B4-BE49-F238E27FC236}">
                <a16:creationId xmlns:a16="http://schemas.microsoft.com/office/drawing/2014/main" id="{4E18C146-58BE-4BE0-9F8C-46D6C3FEAB1D}"/>
              </a:ext>
            </a:extLst>
          </p:cNvPr>
          <p:cNvSpPr txBox="1"/>
          <p:nvPr/>
        </p:nvSpPr>
        <p:spPr>
          <a:xfrm>
            <a:off x="27758567" y="27036980"/>
            <a:ext cx="14670543" cy="707886"/>
          </a:xfrm>
          <a:prstGeom prst="rect">
            <a:avLst/>
          </a:prstGeom>
          <a:solidFill>
            <a:srgbClr val="C00000"/>
          </a:solidFill>
        </p:spPr>
        <p:txBody>
          <a:bodyPr wrap="square" rtlCol="0">
            <a:spAutoFit/>
          </a:bodyPr>
          <a:lstStyle/>
          <a:p>
            <a:pPr algn="ctr"/>
            <a:r>
              <a:rPr lang="en-IN" sz="4000" dirty="0">
                <a:solidFill>
                  <a:schemeClr val="bg1"/>
                </a:solidFill>
                <a:latin typeface="+mj-lt"/>
              </a:rPr>
              <a:t>Conclusion</a:t>
            </a:r>
          </a:p>
        </p:txBody>
      </p:sp>
      <p:sp>
        <p:nvSpPr>
          <p:cNvPr id="2" name="TextBox 1">
            <a:extLst>
              <a:ext uri="{FF2B5EF4-FFF2-40B4-BE49-F238E27FC236}">
                <a16:creationId xmlns:a16="http://schemas.microsoft.com/office/drawing/2014/main" id="{EF0A826A-D315-4F42-8783-C595E8B64662}"/>
              </a:ext>
            </a:extLst>
          </p:cNvPr>
          <p:cNvSpPr txBox="1"/>
          <p:nvPr/>
        </p:nvSpPr>
        <p:spPr>
          <a:xfrm>
            <a:off x="30341530" y="13604042"/>
            <a:ext cx="2097024" cy="369332"/>
          </a:xfrm>
          <a:prstGeom prst="rect">
            <a:avLst/>
          </a:prstGeom>
          <a:noFill/>
        </p:spPr>
        <p:txBody>
          <a:bodyPr wrap="square" rtlCol="0">
            <a:spAutoFit/>
          </a:bodyPr>
          <a:lstStyle/>
          <a:p>
            <a:pPr algn="ctr"/>
            <a:r>
              <a:rPr lang="en-IN" b="1" dirty="0">
                <a:latin typeface="+mj-lt"/>
              </a:rPr>
              <a:t>TABLE 1</a:t>
            </a:r>
          </a:p>
        </p:txBody>
      </p:sp>
      <p:sp>
        <p:nvSpPr>
          <p:cNvPr id="41" name="TextBox 40">
            <a:extLst>
              <a:ext uri="{FF2B5EF4-FFF2-40B4-BE49-F238E27FC236}">
                <a16:creationId xmlns:a16="http://schemas.microsoft.com/office/drawing/2014/main" id="{999FF866-9B3F-44B0-B6FE-A3F982EBB8F9}"/>
              </a:ext>
            </a:extLst>
          </p:cNvPr>
          <p:cNvSpPr txBox="1"/>
          <p:nvPr/>
        </p:nvSpPr>
        <p:spPr>
          <a:xfrm>
            <a:off x="37749126" y="13612529"/>
            <a:ext cx="2097024" cy="369332"/>
          </a:xfrm>
          <a:prstGeom prst="rect">
            <a:avLst/>
          </a:prstGeom>
          <a:noFill/>
        </p:spPr>
        <p:txBody>
          <a:bodyPr wrap="square" rtlCol="0">
            <a:spAutoFit/>
          </a:bodyPr>
          <a:lstStyle/>
          <a:p>
            <a:pPr algn="ctr"/>
            <a:r>
              <a:rPr lang="en-IN" b="1" dirty="0">
                <a:latin typeface="+mj-lt"/>
              </a:rPr>
              <a:t>TABLE 2</a:t>
            </a:r>
          </a:p>
        </p:txBody>
      </p:sp>
      <p:pic>
        <p:nvPicPr>
          <p:cNvPr id="7" name="Picture 6">
            <a:extLst>
              <a:ext uri="{FF2B5EF4-FFF2-40B4-BE49-F238E27FC236}">
                <a16:creationId xmlns:a16="http://schemas.microsoft.com/office/drawing/2014/main" id="{A1B1A1A6-9CB5-4563-BF6D-04E263750B45}"/>
              </a:ext>
            </a:extLst>
          </p:cNvPr>
          <p:cNvPicPr>
            <a:picLocks noChangeAspect="1"/>
          </p:cNvPicPr>
          <p:nvPr/>
        </p:nvPicPr>
        <p:blipFill>
          <a:blip r:embed="rId9">
            <a:duotone>
              <a:prstClr val="black"/>
              <a:schemeClr val="bg1">
                <a:lumMod val="75000"/>
                <a:tint val="45000"/>
                <a:satMod val="400000"/>
              </a:schemeClr>
            </a:duotone>
            <a:extLst>
              <a:ext uri="{28A0092B-C50C-407E-A947-70E740481C1C}">
                <a14:useLocalDpi xmlns:a14="http://schemas.microsoft.com/office/drawing/2010/main" val="0"/>
              </a:ext>
            </a:extLst>
          </a:blip>
          <a:stretch>
            <a:fillRect/>
          </a:stretch>
        </p:blipFill>
        <p:spPr>
          <a:xfrm>
            <a:off x="33224434" y="18509033"/>
            <a:ext cx="2553445" cy="707886"/>
          </a:xfrm>
          <a:prstGeom prst="rect">
            <a:avLst/>
          </a:prstGeom>
        </p:spPr>
      </p:pic>
      <p:sp>
        <p:nvSpPr>
          <p:cNvPr id="57" name="Rectangle 56">
            <a:extLst>
              <a:ext uri="{FF2B5EF4-FFF2-40B4-BE49-F238E27FC236}">
                <a16:creationId xmlns:a16="http://schemas.microsoft.com/office/drawing/2014/main" id="{DAD7E16E-2488-47D6-90BF-E4F022D009E9}"/>
              </a:ext>
            </a:extLst>
          </p:cNvPr>
          <p:cNvSpPr/>
          <p:nvPr/>
        </p:nvSpPr>
        <p:spPr>
          <a:xfrm>
            <a:off x="0" y="31117185"/>
            <a:ext cx="27445910" cy="1283690"/>
          </a:xfrm>
          <a:prstGeom prst="rect">
            <a:avLst/>
          </a:prstGeom>
          <a:solidFill>
            <a:srgbClr val="D05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id="{889D1190-BAE3-4D9B-8AE7-F8B7CF482B0A}"/>
              </a:ext>
            </a:extLst>
          </p:cNvPr>
          <p:cNvSpPr/>
          <p:nvPr/>
        </p:nvSpPr>
        <p:spPr>
          <a:xfrm>
            <a:off x="0" y="31960743"/>
            <a:ext cx="27445910" cy="185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8324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984</TotalTime>
  <Words>1699</Words>
  <Application>Microsoft Office PowerPoint</Application>
  <PresentationFormat>Custom</PresentationFormat>
  <Paragraphs>180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Rupal Shah</dc:creator>
  <cp:lastModifiedBy>Rupal Shah</cp:lastModifiedBy>
  <cp:revision>44</cp:revision>
  <cp:lastPrinted>2019-07-06T11:29:56Z</cp:lastPrinted>
  <dcterms:created xsi:type="dcterms:W3CDTF">2019-07-05T09:35:41Z</dcterms:created>
  <dcterms:modified xsi:type="dcterms:W3CDTF">2019-07-07T12:07:48Z</dcterms:modified>
</cp:coreProperties>
</file>