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146847056" r:id="rId8"/>
    <p:sldId id="265" r:id="rId9"/>
    <p:sldId id="2146847057" r:id="rId10"/>
    <p:sldId id="266" r:id="rId11"/>
    <p:sldId id="2146847058" r:id="rId12"/>
    <p:sldId id="2146847059" r:id="rId13"/>
    <p:sldId id="2146847060" r:id="rId14"/>
    <p:sldId id="2146847061" r:id="rId15"/>
    <p:sldId id="267" r:id="rId16"/>
    <p:sldId id="2146847062" r:id="rId17"/>
    <p:sldId id="2146847063" r:id="rId18"/>
    <p:sldId id="268" r:id="rId19"/>
    <p:sldId id="2146847055" r:id="rId20"/>
    <p:sldId id="2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tdb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Quiz Application (Quiz Master)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Name-Jinay Ashok Shah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Name-Drs. Kiran And Pallavi Patel Global University(KPGU), Vadodara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Department-B.Tech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EC4B-5F45-4C89-8158-11E972EB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Implemented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3D977-58B9-412C-9BAC-9CD65FEE7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Customizable Quiz: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Time, difficulty, category, question count.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API Integration: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Fetches live questions from Open Trivia DB.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Interactive Timer &amp; Progress Bar: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Visual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Navigation Controls: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Move between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Performance Messages: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Motivation based on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Restart Quiz Option: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Quick re-attempt.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4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5B8B-9D3C-43A3-9A39-512E5313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0D7C8C-1E7E-478A-98E7-1D17EBA7C9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76968"/>
            <a:ext cx="654737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tested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(Chrome, Firefox, Edge).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desktop and mobile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 / Netlify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dependencies except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Trivia DB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38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7AF37-44F8-43B1-B761-6099771C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302026"/>
            <a:ext cx="4953000" cy="4362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59F95-38C5-4A30-AA25-526D32D83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8199" y="1302025"/>
            <a:ext cx="5802801" cy="43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05F80-F94D-4167-A01A-6EF499489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02DABC-2E3B-4B16-BB59-F11E3ECDE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165539"/>
            <a:ext cx="4378273" cy="32506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43C36-76F7-4AB4-85B3-DB78AE224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603" y="1232452"/>
            <a:ext cx="5344598" cy="359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47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9C43-07DD-4967-BDB8-BD684A2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BD5A1-A497-4AB5-AEC7-DE77EF02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C3B81F-F587-4B20-98B2-C42C9164F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90926"/>
            <a:ext cx="5097254" cy="3435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22D33C-0B05-44F4-BE71-BB1160FCF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921" y="1472998"/>
            <a:ext cx="4696720" cy="35202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1B76B6-87D9-4D7D-AE17-3993526A3CAF}"/>
              </a:ext>
            </a:extLst>
          </p:cNvPr>
          <p:cNvSpPr txBox="1"/>
          <p:nvPr/>
        </p:nvSpPr>
        <p:spPr>
          <a:xfrm>
            <a:off x="1149276" y="5275187"/>
            <a:ext cx="9267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link:-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https://github.com/sjinay21/Online_Quiz_Application_Quiz_Master</a:t>
            </a:r>
          </a:p>
        </p:txBody>
      </p:sp>
    </p:spTree>
    <p:extLst>
      <p:ext uri="{BB962C8B-B14F-4D97-AF65-F5344CB8AC3E}">
        <p14:creationId xmlns:p14="http://schemas.microsoft.com/office/powerpoint/2010/main" val="3500743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1618BE-76BB-43F0-A228-6E468A98B4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3454400"/>
            <a:ext cx="2651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developed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full-featured quiz application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interactivity and learning experience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skills 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JavaScript, API integration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accessible across devices.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391A27-5DA6-42BF-8002-4D47548A0C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3454400"/>
            <a:ext cx="2651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Answers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(currently alert placeholder).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Storage / Database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save user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Leaderboards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competitive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for adaptive difficulty questions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Multi-user quiz sessions for classrooms.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AACC94-391C-4AFA-B6EE-ADE8ED77B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MDN Web Docs (DOM, Fetch API):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https://developer.mozilla.org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W3Schools JavaScript: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https://www.w3schools.com/js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Trivia DB API: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https://opentdb.com/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43407"/>
            <a:ext cx="10848808" cy="29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Traditional methods of practicing quizzes (paper tests, static MCQs) lack interactivity and instant feedback. Existing online quiz platforms are either: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Too complex for small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Require heavy backend and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 customizable for user preferences (time, difficulty, category).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Hence, there is a need for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lightweight, customizable, web-based quiz 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that works directly on the browser and provides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instant evaluation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using real-time data.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A059C-0E72-4408-8D8C-86B9523A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AF35-4DCC-474A-AC1D-1EF18C9E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aims to: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 a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responsive web quiz platform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Allow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 customization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(time limit, question count, difficulty, category).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 Trivia DB API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real-time question fetching.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timers, progress bar, and navigation controls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Display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with score, accuracy, and performance feedback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50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436941"/>
            <a:ext cx="966770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JS.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responsive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C3C9-3EE3-4401-8F9F-3C4532E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659B-E682-45AC-9081-0551107FA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application was structured into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three main screens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Setup Screen: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User selects quiz configuration (time, difficulty, category).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Quiz Screen: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Displays question, options, timer, progress bar, navigation.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 Screen: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Shows final score, accuracy, performance message.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👉 This modular design ensures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ease of navigation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79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(Step 1: Setup &amp; Fetching)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38F0D9A-D422-44E5-B614-008314285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98181"/>
            <a:ext cx="1031540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enters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preferences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Limit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builds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API request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these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Questions fetched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Trivia DB 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question stored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Text, Options, Correct Answer, Category, Difficulty.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1EAE-32BA-4F14-975F-5BFAFD0F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(Step 2: Quiz Flow)</a:t>
            </a:r>
            <a:endParaRPr lang="en-IN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905BC3-9E18-4C10-95B4-FF108EB711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15139"/>
            <a:ext cx="4823756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 starts → updates every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question: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text and shuffled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selects → stored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userAnswers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buttons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/Next).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bar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 color changes: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 → Safe.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Yellow → Warning (last 10 mins).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→ Critical (last 5 mins).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47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85CCE-4032-4436-9DB8-B75B411B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(Step 3: Results)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1DADB-CEBD-4DA0-9FDA-8A0678A21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69751"/>
            <a:ext cx="922320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finishing or timeout: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 timer.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userAnswers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correct answers.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Calculate: Score, Percentage, Time Taken.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 answers count.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message (Excellent, Good, Keep Practicing,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Restart Quiz / Review Answers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930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738</Words>
  <Application>Microsoft Office PowerPoint</Application>
  <PresentationFormat>Widescreen</PresentationFormat>
  <Paragraphs>108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Online Quiz Application (Quiz Master)</vt:lpstr>
      <vt:lpstr>OUTLINE</vt:lpstr>
      <vt:lpstr>Problem Statement</vt:lpstr>
      <vt:lpstr>Objectives</vt:lpstr>
      <vt:lpstr>System  Approach</vt:lpstr>
      <vt:lpstr>Design Approach</vt:lpstr>
      <vt:lpstr>Algorithm (Step 1: Setup &amp; Fetching)</vt:lpstr>
      <vt:lpstr>Algorithm (Step 2: Quiz Flow)</vt:lpstr>
      <vt:lpstr>Algorithm (Step 3: Results)</vt:lpstr>
      <vt:lpstr>Key Features Implemented</vt:lpstr>
      <vt:lpstr>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Jinay Shah</cp:lastModifiedBy>
  <cp:revision>47</cp:revision>
  <dcterms:created xsi:type="dcterms:W3CDTF">2021-05-26T16:50:10Z</dcterms:created>
  <dcterms:modified xsi:type="dcterms:W3CDTF">2025-09-25T10:42:09Z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