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5" r:id="rId6"/>
    <p:sldId id="264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indal94/DEAemailscra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E4B5-23EE-47C8-B2E2-E5DCFE938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Collecting, categorizing and analyzing Emails from top Free Disposable Email Address 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633E3-1DED-49BC-A7D2-3909A0B5E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5257799"/>
            <a:ext cx="4648200" cy="12192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CSE508: Network Security</a:t>
            </a:r>
          </a:p>
          <a:p>
            <a:r>
              <a:rPr lang="en-US" dirty="0">
                <a:solidFill>
                  <a:schemeClr val="tx1"/>
                </a:solidFill>
              </a:rPr>
              <a:t>By Shubham Jindal</a:t>
            </a:r>
          </a:p>
          <a:p>
            <a:r>
              <a:rPr lang="en-US" dirty="0">
                <a:solidFill>
                  <a:schemeClr val="tx1"/>
                </a:solidFill>
              </a:rPr>
              <a:t>SBU ID: 112129688</a:t>
            </a:r>
          </a:p>
        </p:txBody>
      </p:sp>
    </p:spTree>
    <p:extLst>
      <p:ext uri="{BB962C8B-B14F-4D97-AF65-F5344CB8AC3E}">
        <p14:creationId xmlns:p14="http://schemas.microsoft.com/office/powerpoint/2010/main" val="364527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1326-C930-4E6E-90A3-06D4CB38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A859-C613-4F97-8982-F795F1D4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/>
              <a:t>Unique public email address</a:t>
            </a:r>
          </a:p>
          <a:p>
            <a:r>
              <a:rPr lang="en-US" dirty="0"/>
              <a:t>Disposable if compromised (spam, phishing)</a:t>
            </a:r>
          </a:p>
          <a:p>
            <a:r>
              <a:rPr lang="en-US" dirty="0"/>
              <a:t>Free or paid</a:t>
            </a:r>
          </a:p>
          <a:p>
            <a:r>
              <a:rPr lang="en-US" dirty="0"/>
              <a:t>Uses: Online registration/middle layer mailbox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2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5E482C3-1B8E-4E25-9296-190CEB13D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762000"/>
            <a:ext cx="8178799" cy="3987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D6672-00AA-453F-85D8-27020B40D130}"/>
              </a:ext>
            </a:extLst>
          </p:cNvPr>
          <p:cNvSpPr txBox="1"/>
          <p:nvPr/>
        </p:nvSpPr>
        <p:spPr>
          <a:xfrm>
            <a:off x="3657600" y="5638800"/>
            <a:ext cx="223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mike@mailinator.com</a:t>
            </a:r>
          </a:p>
        </p:txBody>
      </p:sp>
    </p:spTree>
    <p:extLst>
      <p:ext uri="{BB962C8B-B14F-4D97-AF65-F5344CB8AC3E}">
        <p14:creationId xmlns:p14="http://schemas.microsoft.com/office/powerpoint/2010/main" val="241756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25B0-4079-4621-9785-DA03939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96F0-C79D-4888-A70D-3982DCAB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the kinds of mails present in DEA mailboxes.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Collection of mails</a:t>
            </a:r>
          </a:p>
          <a:p>
            <a:pPr lvl="1"/>
            <a:r>
              <a:rPr lang="en-US" dirty="0"/>
              <a:t>Categorization of mails</a:t>
            </a:r>
          </a:p>
          <a:p>
            <a:pPr lvl="1"/>
            <a:r>
              <a:rPr lang="en-US" dirty="0"/>
              <a:t>Draw insights</a:t>
            </a:r>
          </a:p>
        </p:txBody>
      </p:sp>
    </p:spTree>
    <p:extLst>
      <p:ext uri="{BB962C8B-B14F-4D97-AF65-F5344CB8AC3E}">
        <p14:creationId xmlns:p14="http://schemas.microsoft.com/office/powerpoint/2010/main" val="28069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4DA2-9B2D-4F8C-905D-E6791098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9BC4-BF1F-4444-846B-C78F6925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C1</a:t>
            </a:r>
            <a:r>
              <a:rPr lang="en-US" sz="2200" dirty="0"/>
              <a:t>: pages took time to load</a:t>
            </a:r>
          </a:p>
          <a:p>
            <a:r>
              <a:rPr lang="en-US" sz="2200" b="1" dirty="0"/>
              <a:t>C2</a:t>
            </a:r>
            <a:r>
              <a:rPr lang="en-US" sz="2200" dirty="0"/>
              <a:t>: </a:t>
            </a:r>
            <a:r>
              <a:rPr lang="en-US" sz="2200" dirty="0" err="1"/>
              <a:t>mailinator</a:t>
            </a:r>
            <a:r>
              <a:rPr lang="en-US" sz="2200" dirty="0"/>
              <a:t> has request limit and is protected by </a:t>
            </a:r>
            <a:r>
              <a:rPr lang="en-US" sz="2200" dirty="0" err="1"/>
              <a:t>cloudFlare</a:t>
            </a:r>
            <a:r>
              <a:rPr lang="en-US" sz="2200" dirty="0"/>
              <a:t>, number one service for protection against DOS and DDOS attacks.</a:t>
            </a:r>
          </a:p>
          <a:p>
            <a:r>
              <a:rPr lang="en-US" sz="2200" b="1" dirty="0"/>
              <a:t>C3</a:t>
            </a:r>
            <a:r>
              <a:rPr lang="en-US" sz="2200" dirty="0"/>
              <a:t>: </a:t>
            </a:r>
            <a:r>
              <a:rPr lang="en-US" sz="2200" dirty="0" err="1"/>
              <a:t>mailinator</a:t>
            </a:r>
            <a:r>
              <a:rPr lang="en-US" sz="2200" dirty="0"/>
              <a:t> blocks TOR proxy</a:t>
            </a:r>
          </a:p>
          <a:p>
            <a:r>
              <a:rPr lang="en-US" sz="2200" b="1" dirty="0"/>
              <a:t>C4</a:t>
            </a:r>
            <a:r>
              <a:rPr lang="en-US" sz="2200" dirty="0"/>
              <a:t>: Access lost after crossing limits.</a:t>
            </a:r>
          </a:p>
          <a:p>
            <a:r>
              <a:rPr lang="en-US" sz="2200" b="1" dirty="0"/>
              <a:t>C5</a:t>
            </a:r>
            <a:r>
              <a:rPr lang="en-US" sz="2200" dirty="0"/>
              <a:t>: </a:t>
            </a:r>
            <a:r>
              <a:rPr lang="en-US" sz="2200" dirty="0" err="1"/>
              <a:t>Mailinator</a:t>
            </a:r>
            <a:r>
              <a:rPr lang="en-US" sz="2200" dirty="0"/>
              <a:t> empties the email data at a certain point of time every day.</a:t>
            </a:r>
          </a:p>
          <a:p>
            <a:r>
              <a:rPr lang="en-US" sz="2200" b="1" dirty="0"/>
              <a:t>C6: </a:t>
            </a:r>
            <a:r>
              <a:rPr lang="en-US" sz="2200" dirty="0"/>
              <a:t>every run of the </a:t>
            </a:r>
            <a:r>
              <a:rPr lang="en-US" sz="2200" dirty="0" err="1"/>
              <a:t>mailinator</a:t>
            </a:r>
            <a:r>
              <a:rPr lang="en-US" sz="2200" dirty="0"/>
              <a:t> started fetching the emails from the start.</a:t>
            </a:r>
          </a:p>
        </p:txBody>
      </p:sp>
    </p:spTree>
    <p:extLst>
      <p:ext uri="{BB962C8B-B14F-4D97-AF65-F5344CB8AC3E}">
        <p14:creationId xmlns:p14="http://schemas.microsoft.com/office/powerpoint/2010/main" val="385726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2.png">
            <a:extLst>
              <a:ext uri="{FF2B5EF4-FFF2-40B4-BE49-F238E27FC236}">
                <a16:creationId xmlns:a16="http://schemas.microsoft.com/office/drawing/2014/main" id="{F645918D-94A3-4175-81FA-1F7C8B08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5943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4.png">
            <a:extLst>
              <a:ext uri="{FF2B5EF4-FFF2-40B4-BE49-F238E27FC236}">
                <a16:creationId xmlns:a16="http://schemas.microsoft.com/office/drawing/2014/main" id="{7FEBF325-AA52-42C7-A60C-2462DB1A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71900"/>
            <a:ext cx="5943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248467-783D-4994-BCD7-A7A10079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FC4A3-9D46-41F3-83BD-0373101394AE}"/>
              </a:ext>
            </a:extLst>
          </p:cNvPr>
          <p:cNvSpPr/>
          <p:nvPr/>
        </p:nvSpPr>
        <p:spPr>
          <a:xfrm>
            <a:off x="6782400" y="2470496"/>
            <a:ext cx="1936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Abuse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IP after abuse limit is crossed</a:t>
            </a:r>
          </a:p>
        </p:txBody>
      </p:sp>
    </p:spTree>
    <p:extLst>
      <p:ext uri="{BB962C8B-B14F-4D97-AF65-F5344CB8AC3E}">
        <p14:creationId xmlns:p14="http://schemas.microsoft.com/office/powerpoint/2010/main" val="1319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0326-45ED-4D12-B499-3FB081A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74E-B456-4E16-9440-52B4D6EB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Collection: Selenium + python + </a:t>
            </a:r>
            <a:r>
              <a:rPr lang="en-US" dirty="0" err="1"/>
              <a:t>cron</a:t>
            </a:r>
            <a:r>
              <a:rPr lang="en-US" dirty="0"/>
              <a:t> + timing adjustments</a:t>
            </a:r>
          </a:p>
          <a:p>
            <a:r>
              <a:rPr lang="en-US" dirty="0"/>
              <a:t>Classification: python + ML(</a:t>
            </a:r>
            <a:r>
              <a:rPr lang="en-US" dirty="0" err="1"/>
              <a:t>scikit</a:t>
            </a:r>
            <a:r>
              <a:rPr lang="en-US" dirty="0"/>
              <a:t> learn)</a:t>
            </a:r>
          </a:p>
          <a:p>
            <a:r>
              <a:rPr lang="en-US" dirty="0"/>
              <a:t>100 common names</a:t>
            </a:r>
          </a:p>
          <a:p>
            <a:r>
              <a:rPr lang="en-US" dirty="0"/>
              <a:t>Top Google bad words:1703</a:t>
            </a:r>
          </a:p>
          <a:p>
            <a:r>
              <a:rPr lang="en-US" dirty="0"/>
              <a:t>Collection results:</a:t>
            </a:r>
          </a:p>
          <a:p>
            <a:pPr marL="0" indent="0">
              <a:buNone/>
            </a:pPr>
            <a:r>
              <a:rPr lang="en-US" dirty="0"/>
              <a:t>	Total Mailboxes checked 	: 	101</a:t>
            </a:r>
          </a:p>
          <a:p>
            <a:pPr marL="0" indent="0">
              <a:buNone/>
            </a:pPr>
            <a:r>
              <a:rPr lang="en-US" dirty="0"/>
              <a:t>	Total Mails				:	2808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D433-9E3C-4EB8-8184-D1867872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 and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A00C5-E7D3-4096-A79F-45C57112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5364"/>
            <a:ext cx="6172200" cy="50863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66FADB-A917-446D-B41E-B34B3C79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48" y="1676400"/>
            <a:ext cx="3048000" cy="411480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SimpleClassifier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Profane Mail	:539/2808</a:t>
            </a:r>
          </a:p>
          <a:p>
            <a:pPr marL="0" indent="0">
              <a:buNone/>
            </a:pPr>
            <a:r>
              <a:rPr lang="en-US" dirty="0"/>
              <a:t>Pharma Mails	:15</a:t>
            </a:r>
          </a:p>
          <a:p>
            <a:pPr marL="0" indent="0">
              <a:buNone/>
            </a:pPr>
            <a:r>
              <a:rPr lang="en-US" dirty="0"/>
              <a:t>Profanity		:19%</a:t>
            </a:r>
          </a:p>
          <a:p>
            <a:pPr marL="0" indent="0">
              <a:buNone/>
            </a:pPr>
            <a:r>
              <a:rPr lang="en-US" dirty="0"/>
              <a:t>Pharma		:0.5%</a:t>
            </a:r>
          </a:p>
          <a:p>
            <a:pPr marL="0" indent="0">
              <a:buNone/>
            </a:pPr>
            <a:r>
              <a:rPr lang="en-US" dirty="0"/>
              <a:t>DEA Used	           :{'yopmail.com': 5}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 fontAlgn="base">
              <a:buNone/>
            </a:pPr>
            <a:r>
              <a:rPr lang="en-US" dirty="0" err="1"/>
              <a:t>MLClassifier</a:t>
            </a:r>
            <a:r>
              <a:rPr lang="en-US" dirty="0"/>
              <a:t>:</a:t>
            </a:r>
          </a:p>
          <a:p>
            <a:pPr marL="0" indent="0" fontAlgn="base">
              <a:buNone/>
            </a:pPr>
            <a:r>
              <a:rPr lang="en-US" dirty="0"/>
              <a:t>-Top categories : Profanity/promotion/offer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-Some mails in Mandarin and Russian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-26 extortion mails by hackers with BTC Wallet id.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-Presence of vulnerable </a:t>
            </a:r>
            <a:r>
              <a:rPr lang="en-US" dirty="0" err="1"/>
              <a:t>urls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253EE-3F8B-44F6-80E6-D81927AD7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828800"/>
            <a:ext cx="30480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F7120-D0A9-4F93-9548-BE67AD80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72" y="1799639"/>
            <a:ext cx="304800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4986B-12FA-489F-AE13-24013C5D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3478383"/>
            <a:ext cx="304800" cy="23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557F9E-6EE5-4F78-B8F4-B366A1090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20550"/>
            <a:ext cx="304800" cy="23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0C004D-C1DB-4AE2-828D-27376361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787" y="4568044"/>
            <a:ext cx="304800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5EBC21-5B51-4563-9588-16740CC7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33" y="3650494"/>
            <a:ext cx="304800" cy="238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3B3DC6-80E8-4E48-8F96-66C36F01A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68044"/>
            <a:ext cx="3048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745E-2C70-4CF6-9C75-C47A73A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3264-8B59-4A7C-97FE-5F9C375C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Crawling links in mail.</a:t>
            </a:r>
          </a:p>
          <a:p>
            <a:pPr lvl="0"/>
            <a:r>
              <a:rPr lang="en-US" dirty="0"/>
              <a:t>Analyzing source email addresses, time stamp.</a:t>
            </a:r>
          </a:p>
          <a:p>
            <a:pPr lvl="0"/>
            <a:r>
              <a:rPr lang="en-US" dirty="0"/>
              <a:t>Image and OCR for mails</a:t>
            </a:r>
          </a:p>
          <a:p>
            <a:pPr lvl="0"/>
            <a:r>
              <a:rPr lang="en-US" dirty="0"/>
              <a:t>Translating emails from Language Unicode to English (Google </a:t>
            </a:r>
            <a:r>
              <a:rPr lang="en-US" dirty="0" err="1"/>
              <a:t>translater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- 1000000 words/ $20).</a:t>
            </a:r>
          </a:p>
          <a:p>
            <a:pPr lvl="0"/>
            <a:r>
              <a:rPr lang="en-US" dirty="0"/>
              <a:t>Include scripts for </a:t>
            </a:r>
            <a:r>
              <a:rPr lang="en-US" dirty="0" err="1"/>
              <a:t>yopmail</a:t>
            </a:r>
            <a:r>
              <a:rPr lang="en-US" dirty="0"/>
              <a:t>, </a:t>
            </a:r>
            <a:r>
              <a:rPr lang="en-US" dirty="0" err="1"/>
              <a:t>tempr.email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Project link:	</a:t>
            </a:r>
            <a:r>
              <a:rPr lang="en-US" dirty="0">
                <a:hlinkClick r:id="rId2"/>
              </a:rPr>
              <a:t>https://github.com/sjindal94/DEAemailscraper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252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Collecting, categorizing and analyzing Emails from top Free Disposable Email Address Services</vt:lpstr>
      <vt:lpstr>DEA Services</vt:lpstr>
      <vt:lpstr>PowerPoint Presentation</vt:lpstr>
      <vt:lpstr>Problem</vt:lpstr>
      <vt:lpstr>Challenges</vt:lpstr>
      <vt:lpstr>PowerPoint Presentation</vt:lpstr>
      <vt:lpstr>Results</vt:lpstr>
      <vt:lpstr>Classification Result and Insights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Collecting, categorizing and analyzing Emails from top Free Disposable Email Address Services</dc:title>
  <dc:creator>Shubham Jindal</dc:creator>
  <cp:lastModifiedBy>Shubham Jindal</cp:lastModifiedBy>
  <cp:revision>3</cp:revision>
  <dcterms:created xsi:type="dcterms:W3CDTF">2006-08-16T00:00:00Z</dcterms:created>
  <dcterms:modified xsi:type="dcterms:W3CDTF">2018-11-26T21:09:18Z</dcterms:modified>
</cp:coreProperties>
</file>