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6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-9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5D509-AC72-4049-86C8-A790BABEF597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8914-6815-40E8-93AB-6FCBBA9E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Neo4j.v1 library</a:t>
            </a:r>
            <a:r>
              <a:rPr lang="en-US" baseline="0" dirty="0" smtClean="0"/>
              <a:t> for importing</a:t>
            </a:r>
          </a:p>
          <a:p>
            <a:pPr marL="0" indent="0">
              <a:buNone/>
            </a:pPr>
            <a:r>
              <a:rPr lang="en-US" baseline="0" dirty="0" smtClean="0"/>
              <a:t>3. Decide whether </a:t>
            </a:r>
            <a:r>
              <a:rPr lang="en-US" baseline="0" smtClean="0"/>
              <a:t>to hide </a:t>
            </a:r>
            <a:r>
              <a:rPr lang="en-US" baseline="0" dirty="0" smtClean="0"/>
              <a:t>nodes with degree less than a certain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C8914-6815-40E8-93AB-6FCBBA9E0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n:Company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)-[r1]-(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i:Industry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match (n)-[r2]-(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c:Company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match (n)-[r3]-(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p:People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return n,r1,i,r2,c,r3,p limit 1000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C8914-6815-40E8-93AB-6FCBBA9E0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n:Company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)-[r]-(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c:Company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match (n)-[r1]-(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i:Industry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match (c)-[r2]-(i2:Industry) match (n)-[r3]-(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p:People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return n,r,c,r1,i,r2,i2,r3,p limit 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C8914-6815-40E8-93AB-6FCBBA9E0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MATCH (n:Company{name:"Idea Cellular Ltd"})-[r]-(m) RETURN n,r,m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C8914-6815-40E8-93AB-6FCBBA9E0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Two big companies in the network,</a:t>
            </a:r>
            <a:r>
              <a:rPr lang="en-US" baseline="0" dirty="0" smtClean="0"/>
              <a:t> visualize any connections if there exist between them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Node with greater value for a property at the top then coming down in this fashion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Subsidiaries emerging over time for a company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 shown in last slide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shortestPath</a:t>
            </a:r>
            <a:r>
              <a:rPr lang="en-US" dirty="0" smtClean="0"/>
              <a:t> Algorithm in neo4j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C8914-6815-40E8-93AB-6FCBBA9E0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of Indian Corporate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SAHIL JINDAL (2013CS10253)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PRAKHAR GUPTA (2013CS10245)</a:t>
            </a:r>
          </a:p>
        </p:txBody>
      </p:sp>
    </p:spTree>
    <p:extLst>
      <p:ext uri="{BB962C8B-B14F-4D97-AF65-F5344CB8AC3E}">
        <p14:creationId xmlns:p14="http://schemas.microsoft.com/office/powerpoint/2010/main" val="194535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Visualizing subset of the Indian Corporate Networks</a:t>
            </a:r>
          </a:p>
          <a:p>
            <a:r>
              <a:rPr lang="en-US" dirty="0" smtClean="0"/>
              <a:t>Displaying network in user friendly way</a:t>
            </a:r>
          </a:p>
          <a:p>
            <a:r>
              <a:rPr lang="en-US" dirty="0" smtClean="0"/>
              <a:t>Highlighting important information in sub-graph</a:t>
            </a:r>
          </a:p>
          <a:p>
            <a:r>
              <a:rPr lang="en-US" dirty="0" smtClean="0"/>
              <a:t>Providing meaning to the steps used to extract the sub-graph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0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24243" cy="3880773"/>
          </a:xfrm>
        </p:spPr>
        <p:txBody>
          <a:bodyPr/>
          <a:lstStyle/>
          <a:p>
            <a:r>
              <a:rPr lang="en-US" dirty="0" smtClean="0"/>
              <a:t>A graph database, data is stored as nodes and edges</a:t>
            </a:r>
          </a:p>
          <a:p>
            <a:r>
              <a:rPr lang="en-US" dirty="0" smtClean="0"/>
              <a:t>Good for visualization and graph based analysis</a:t>
            </a:r>
          </a:p>
          <a:p>
            <a:r>
              <a:rPr lang="en-US" dirty="0" smtClean="0"/>
              <a:t>User Cypher query language, similar to SQL</a:t>
            </a:r>
          </a:p>
          <a:p>
            <a:r>
              <a:rPr lang="en-US" dirty="0" smtClean="0"/>
              <a:t>Storing Companies, Industries and People as Nodes, and others as Edges</a:t>
            </a:r>
          </a:p>
          <a:p>
            <a:r>
              <a:rPr lang="en-US" dirty="0" smtClean="0"/>
              <a:t>Cypher queries to produce useful subsets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62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24243" cy="3880773"/>
          </a:xfrm>
        </p:spPr>
        <p:txBody>
          <a:bodyPr/>
          <a:lstStyle/>
          <a:p>
            <a:r>
              <a:rPr lang="en-US" dirty="0" smtClean="0"/>
              <a:t>A JavaScript library for visualization</a:t>
            </a:r>
          </a:p>
          <a:p>
            <a:r>
              <a:rPr lang="en-US" dirty="0" smtClean="0"/>
              <a:t>Can use a generated graph or a graph imported as a JSON, GEXF,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Allows various options for styling, filters and layouts</a:t>
            </a:r>
          </a:p>
          <a:p>
            <a:r>
              <a:rPr lang="en-US" dirty="0" smtClean="0"/>
              <a:t>Usage in project: Display result of a Cypher query on the Neo4j database</a:t>
            </a:r>
          </a:p>
          <a:p>
            <a:r>
              <a:rPr lang="en-US" dirty="0" smtClean="0"/>
              <a:t>Usage in project: Display previously generated graph from stored JSON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2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data in Neo4j database in batches using python support</a:t>
            </a:r>
          </a:p>
          <a:p>
            <a:r>
              <a:rPr lang="en-US" dirty="0" smtClean="0"/>
              <a:t>Implemented some basic visualizations using </a:t>
            </a:r>
            <a:r>
              <a:rPr lang="en-US" dirty="0" err="1" smtClean="0"/>
              <a:t>Linkurious</a:t>
            </a:r>
            <a:r>
              <a:rPr lang="en-US" dirty="0" smtClean="0"/>
              <a:t> toolkit</a:t>
            </a:r>
          </a:p>
          <a:p>
            <a:r>
              <a:rPr lang="en-US" dirty="0" smtClean="0"/>
              <a:t>Applied some improvisations on the basic graphs</a:t>
            </a:r>
          </a:p>
          <a:p>
            <a:pPr lvl="1"/>
            <a:r>
              <a:rPr lang="en-US" dirty="0" smtClean="0"/>
              <a:t>Size of node proportional to degree of the node</a:t>
            </a:r>
          </a:p>
          <a:p>
            <a:pPr lvl="1"/>
            <a:r>
              <a:rPr lang="en-US" dirty="0" smtClean="0"/>
              <a:t>Edge size proportional to its property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ForceAtlas</a:t>
            </a:r>
            <a:r>
              <a:rPr lang="en-US" dirty="0" smtClean="0"/>
              <a:t> layout plugin to get clustered layout of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" y="759854"/>
            <a:ext cx="7122821" cy="5812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8794" y="0"/>
            <a:ext cx="7225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Sample Visualizations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1" y="351888"/>
            <a:ext cx="6267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3" y="165546"/>
            <a:ext cx="6496050" cy="567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341" y="5975797"/>
            <a:ext cx="652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Graph showing connections for Idea Cellular Ltd.</a:t>
            </a:r>
          </a:p>
        </p:txBody>
      </p:sp>
    </p:spTree>
    <p:extLst>
      <p:ext uri="{BB962C8B-B14F-4D97-AF65-F5344CB8AC3E}">
        <p14:creationId xmlns:p14="http://schemas.microsoft.com/office/powerpoint/2010/main" val="32607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with analysis team to visualize the analysis patterns</a:t>
            </a:r>
          </a:p>
          <a:p>
            <a:r>
              <a:rPr lang="en-US" dirty="0" smtClean="0"/>
              <a:t>Develop hierarchical model for suitable network sectors</a:t>
            </a:r>
          </a:p>
          <a:p>
            <a:r>
              <a:rPr lang="en-US" dirty="0" smtClean="0"/>
              <a:t>Visualize changes in the Corporate Network over time</a:t>
            </a:r>
          </a:p>
          <a:p>
            <a:r>
              <a:rPr lang="en-US" dirty="0" smtClean="0"/>
              <a:t>View sub-structure corresponding to specific corporate entity</a:t>
            </a:r>
          </a:p>
          <a:p>
            <a:r>
              <a:rPr lang="en-US" dirty="0" smtClean="0"/>
              <a:t>Find connections between entities by obtaining various paths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401</Words>
  <Application>Microsoft Office PowerPoint</Application>
  <PresentationFormat>Widescreen</PresentationFormat>
  <Paragraphs>51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Visualization of Indian Corporate Networks</vt:lpstr>
      <vt:lpstr>Motivation</vt:lpstr>
      <vt:lpstr>Neo4j</vt:lpstr>
      <vt:lpstr>Linkurious</vt:lpstr>
      <vt:lpstr>Current Progress</vt:lpstr>
      <vt:lpstr>PowerPoint Presentation</vt:lpstr>
      <vt:lpstr>PowerPoint Presentation</vt:lpstr>
      <vt:lpstr>PowerPoint Presentation</vt:lpstr>
      <vt:lpstr>Further Aim</vt:lpstr>
      <vt:lpstr>Thank You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Indian Corporate Networks</dc:title>
  <dc:creator>SAHIL</dc:creator>
  <cp:lastModifiedBy>SAHIL</cp:lastModifiedBy>
  <cp:revision>21</cp:revision>
  <dcterms:created xsi:type="dcterms:W3CDTF">2016-09-22T10:11:50Z</dcterms:created>
  <dcterms:modified xsi:type="dcterms:W3CDTF">2016-09-22T18:13:15Z</dcterms:modified>
</cp:coreProperties>
</file>