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O" initials="CO" lastIdx="7" clrIdx="0">
    <p:extLst>
      <p:ext uri="{19B8F6BF-5375-455C-9EA6-DF929625EA0E}">
        <p15:presenceInfo xmlns:p15="http://schemas.microsoft.com/office/powerpoint/2012/main" userId="a22a10cdab3908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1T21:17:49.140" idx="1">
    <p:pos x="10" y="10"/>
    <p:text>日本動漫風格的高中生男學生，藍黑色M字瀏海，紅眼睛，穿著白色襯衫，給人狡猾的感覺，背景為學校教室，正臉。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1T21:17:49.140" idx="2">
    <p:pos x="10" y="10"/>
    <p:text>日本動漫風格的高中生男學生，藍黑色M字瀏海，紅眼睛，穿著白色襯衫，給人狡猾的感覺，在籃球場上， 正臉，流汗，很失望的感覺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1T21:17:49.140" idx="3">
    <p:pos x="10" y="10"/>
    <p:text>日本動漫風格的高中生男學生，紅色眼睛，藍黑色M字瀏海，穿著白色襯衫，給人狡猾的感覺，在籃球場上，正臉，流汗，投籃，一個人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1T21:17:49.140" idx="4">
    <p:pos x="10" y="10"/>
    <p:text>日本動漫風格的高中生男學生，藍黑色M字瀏海，紅眼睛，穿著白色襯衫，給人狡猾的感覺，在籃球場上， 正臉，流汗，由於很累所以撐著膝蓋，失望的神情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1T21:17:49.140" idx="5">
    <p:pos x="10" y="10"/>
    <p:text>日本動漫風格的高中生男學生，藍黑色M字瀏海，紅眼睛，穿著白色襯衫，給人狡猾的感覺，在籃球場上， 正臉，流汗，由於很累所以撐著膝蓋，身旁的隊友都是一臉滿足，主角看到很錯愕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1T21:17:49.140" idx="6">
    <p:pos x="10" y="10"/>
    <p:text>日本動漫風格的高中生男學生，藍黑色M字瀏海，紅眼睛，穿著白色襯衫，給人狡猾的感覺，在籃球場上， 正臉，流汗，微笑，跟隊友說話，畫到隊友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1T21:17:49.140" idx="7">
    <p:pos x="10" y="10"/>
    <p:text>日本動漫風格的高中生男學生，藍黑色M字瀏海，紅眼睛，穿著白色襯衫，給人狡猾的感覺，在籃球場上， 正臉，流汗，拿著獎盃，拿到冠軍後欣慰的大笑，被隊友圍起來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64C0-7656-4F6E-9280-3994E6B9CF4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5B4B5-B3D8-4B39-9D20-3F5602C366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24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日本動漫風格的高中生男學生，藍黑色</a:t>
            </a:r>
            <a:r>
              <a:rPr lang="en-US" altLang="zh-TW" dirty="0"/>
              <a:t>M</a:t>
            </a:r>
            <a:r>
              <a:rPr lang="zh-TW" altLang="en-US" dirty="0"/>
              <a:t>字瀏海，紅眼睛，穿著白色襯衫，給人狡猾的感覺，背景為學校教室，正臉。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B4B5-B3D8-4B39-9D20-3F5602C366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24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日本動漫風格的高中生男學生，藍黑色</a:t>
            </a:r>
            <a:r>
              <a:rPr lang="en-US" altLang="zh-TW" dirty="0"/>
              <a:t>M</a:t>
            </a:r>
            <a:r>
              <a:rPr lang="zh-TW" altLang="en-US" dirty="0"/>
              <a:t>字瀏海，紅眼睛，穿著白色襯衫，給人狡猾的感覺，在籃球場上， 正臉，流汗，很失望的感覺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B4B5-B3D8-4B39-9D20-3F5602C366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484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日本動漫風格的高中生男學生，紅色眼睛，藍黑色</a:t>
            </a:r>
            <a:r>
              <a:rPr lang="en-US" altLang="zh-TW" dirty="0"/>
              <a:t>M</a:t>
            </a:r>
            <a:r>
              <a:rPr lang="zh-TW" altLang="en-US" dirty="0"/>
              <a:t>字瀏海，穿著白色襯衫，給人狡猾的感覺，在籃球場上，正臉，流汗，投籃，一個人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B4B5-B3D8-4B39-9D20-3F5602C366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40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日本動漫風格的高中生男學生，藍黑色</a:t>
            </a:r>
            <a:r>
              <a:rPr lang="en-US" altLang="zh-TW" dirty="0"/>
              <a:t>M</a:t>
            </a:r>
            <a:r>
              <a:rPr lang="zh-TW" altLang="en-US" dirty="0"/>
              <a:t>字瀏海，紅眼睛，穿著白色襯衫，給人狡猾的感覺，在籃球場上， 正臉，流汗，由於很累所以撐著膝蓋，失望的神情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B4B5-B3D8-4B39-9D20-3F5602C366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58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日本動漫風格的高中生男學生，藍黑色</a:t>
            </a:r>
            <a:r>
              <a:rPr lang="en-US" altLang="zh-TW" dirty="0"/>
              <a:t>M</a:t>
            </a:r>
            <a:r>
              <a:rPr lang="zh-TW" altLang="en-US" dirty="0"/>
              <a:t>字瀏海，紅眼睛，穿著白色襯衫，給人狡猾的感覺，在籃球場上， 正臉，流汗，由於很累所以撐著膝蓋，身旁的隊友都是一臉滿足，主角看到很錯愕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B4B5-B3D8-4B39-9D20-3F5602C366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77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日本動漫風格的高中生男學生，藍黑色</a:t>
            </a:r>
            <a:r>
              <a:rPr lang="en-US" altLang="zh-TW" dirty="0"/>
              <a:t>M</a:t>
            </a:r>
            <a:r>
              <a:rPr lang="zh-TW" altLang="en-US" dirty="0"/>
              <a:t>字瀏海，紅眼睛，穿著白色襯衫，給人狡猾的感覺，在籃球場上， 正臉，流汗，微笑，跟隊友說話，畫到隊友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B4B5-B3D8-4B39-9D20-3F5602C366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744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日本動漫風格的高中生男學生，藍黑色</a:t>
            </a:r>
            <a:r>
              <a:rPr lang="en-US" altLang="zh-TW" dirty="0"/>
              <a:t>M</a:t>
            </a:r>
            <a:r>
              <a:rPr lang="zh-TW" altLang="en-US" dirty="0"/>
              <a:t>字瀏海，紅眼睛，穿著白色襯衫，給人狡猾的感覺，在籃球場上， 正臉，流汗，拿著獎盃，拿到冠軍後欣慰的大笑，被隊友圍起來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B4B5-B3D8-4B39-9D20-3F5602C366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35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E7900-4F9F-4F61-838B-402A6F10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A919CA-529D-4DEA-9C32-661C6B8FE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5962E-2086-43E4-AFBC-C5FE7B14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55DFA-FC79-405A-B5BF-443CB467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B6A0F-BD81-400A-93DC-4A4D28FA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01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13430-9A9F-456C-99F1-6AD48D13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6EAA34-183C-48D5-AD39-52BE268EF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C57B76-17F4-4ECB-AECF-799089F7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2912A-35BE-4606-8995-59A892DD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D1C695-C380-409F-949E-59475C4D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43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91F0E6-2737-45FA-8B3E-767C88EBE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1ED325-1F7C-4B79-8A91-C2A6EB1EC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C25F50-1F21-4F3B-9278-64427A0C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6AD6B3-B898-407D-996F-E524F8D7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21D183-E792-4921-AA15-64C97EB6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7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B7A34-1842-4E03-933D-D4413A1F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B37800-0C83-405F-9D63-68EC159F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D5349-56CD-4C18-97C5-D18F4AA5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0B2349-680A-4933-945C-DEF97C5B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6637BD-05A9-41B4-98B4-665F76F3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14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5E7CF-8156-48A4-BFC5-83F18D0E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969D27-DD75-4F23-8C7C-CB6FA0C8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1CBE09-4D56-4E55-81D0-01EDFF7B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757B9D-991B-49A6-B779-B09F5645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2F9DF2-61CC-4611-9F7E-03CE33DF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78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53AD7-BB4F-47F6-B986-C9C73978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5A5EC2-DDFC-4071-9E24-CA0A34B11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3C894A-CBD2-4F40-91F3-789621B14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C24C22-5E3A-4A11-9263-7819DFA2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20956F-FDE6-474D-A295-E2C1DF49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CF222C-DF34-4628-9B03-3E063868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49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7C79D-27BA-4995-9B66-C980BF09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303852-5828-4CF0-83A1-BD069D5A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258C1A-EC92-4B63-9A5D-6990DCF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6B289E-8A9A-4266-9A96-02269BB02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2F9C81-0537-4258-A6F8-A6777FED3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F2CA56-62A7-4AC2-9A5E-2B063362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0E21EF1-57A2-4B83-9E1D-459B68E7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49F9501-17EA-4095-9285-8840C591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45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803689-0164-4526-A90B-8FBED620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3603E8-BAE6-4145-BC2E-CDC3AA2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92EE76-E83B-441E-BCD3-7380F32A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EE6AC6-661C-47AD-BA74-7D5B2CB4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82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7B7ED0-B055-4553-A283-7D26CC14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AFC01F-2391-47A2-B321-CE4B40DB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F60AFC-D57B-4086-BEC5-25264CFF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87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E7216-0B40-41AF-A9E0-281A6093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B9884-BEFF-4761-AAAE-49EFFB16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75C69B-AB96-4F34-8BE3-56FBA0A3C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880CFE-D2E6-4763-AB54-44238BE8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5F668D-5B67-421C-8EE4-E0E71A22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FC04AF-892D-4C0B-B84A-53FA41BE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04615-7DE4-48A2-9882-43EC6BA2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0CC83A-F8FB-40B8-B386-D171D3583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588E78-349F-4B8A-8FAD-D3951A471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1351CA-BAEA-4932-BC95-431A377C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AE00D4-AB08-44CE-AF7F-C2555EA6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3FE036-52DD-4AA3-BD4C-2ADD9C97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72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2C9B42-42B7-4DD7-906A-3AE72A36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0A2866-1A98-40B7-815E-226145C06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EB91F-E0FD-4997-BC81-8A0586623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85ABB-B617-4026-94BF-061E35AE0718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6AECE-FD77-4A74-A33D-94DF873D4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BDB4DF-8507-4467-A4E6-0C6D6E99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99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B3E29972-47F2-4C9B-95BB-B915E03A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589" y="1130687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nizima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live)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379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85D11-8B2F-4EA0-A4A2-662CD0A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027" cy="77169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目標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827FDB-B983-466B-9C3C-0F90E783D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4" y="1253331"/>
            <a:ext cx="4723399" cy="4723399"/>
          </a:xfrm>
        </p:spPr>
      </p:pic>
    </p:spTree>
    <p:extLst>
      <p:ext uri="{BB962C8B-B14F-4D97-AF65-F5344CB8AC3E}">
        <p14:creationId xmlns:p14="http://schemas.microsoft.com/office/powerpoint/2010/main" val="107826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85D11-8B2F-4EA0-A4A2-662CD0A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027" cy="77169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阻礙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A8C5748-6E2B-4B78-B629-E7D177B69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6" y="1235675"/>
            <a:ext cx="4695568" cy="4695568"/>
          </a:xfrm>
        </p:spPr>
      </p:pic>
    </p:spTree>
    <p:extLst>
      <p:ext uri="{BB962C8B-B14F-4D97-AF65-F5344CB8AC3E}">
        <p14:creationId xmlns:p14="http://schemas.microsoft.com/office/powerpoint/2010/main" val="318083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85D11-8B2F-4EA0-A4A2-662CD0A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027" cy="77169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努力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E7B7042-8CCB-43B2-ABE0-A6EEB3915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9" y="1319703"/>
            <a:ext cx="4648904" cy="4648904"/>
          </a:xfrm>
        </p:spPr>
      </p:pic>
    </p:spTree>
    <p:extLst>
      <p:ext uri="{BB962C8B-B14F-4D97-AF65-F5344CB8AC3E}">
        <p14:creationId xmlns:p14="http://schemas.microsoft.com/office/powerpoint/2010/main" val="3739434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85D11-8B2F-4EA0-A4A2-662CD0A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027" cy="77169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結果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D731272-4759-4C5B-8066-B3BFA114B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7" y="1294895"/>
            <a:ext cx="4773396" cy="4773396"/>
          </a:xfrm>
        </p:spPr>
      </p:pic>
    </p:spTree>
    <p:extLst>
      <p:ext uri="{BB962C8B-B14F-4D97-AF65-F5344CB8AC3E}">
        <p14:creationId xmlns:p14="http://schemas.microsoft.com/office/powerpoint/2010/main" val="1128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85D11-8B2F-4EA0-A4A2-662CD0A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027" cy="77169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5.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意外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1138B32-45F5-46AE-89AE-8A830364A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" y="1280515"/>
            <a:ext cx="4636960" cy="4636960"/>
          </a:xfrm>
        </p:spPr>
      </p:pic>
    </p:spTree>
    <p:extLst>
      <p:ext uri="{BB962C8B-B14F-4D97-AF65-F5344CB8AC3E}">
        <p14:creationId xmlns:p14="http://schemas.microsoft.com/office/powerpoint/2010/main" val="284522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85D11-8B2F-4EA0-A4A2-662CD0A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027" cy="77169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6.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轉彎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B157B34-42FB-40E5-AD78-EBA853CA3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8" y="1276985"/>
            <a:ext cx="4596652" cy="4596652"/>
          </a:xfrm>
        </p:spPr>
      </p:pic>
    </p:spTree>
    <p:extLst>
      <p:ext uri="{BB962C8B-B14F-4D97-AF65-F5344CB8AC3E}">
        <p14:creationId xmlns:p14="http://schemas.microsoft.com/office/powerpoint/2010/main" val="247356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85D11-8B2F-4EA0-A4A2-662CD0A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027" cy="77169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7.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結局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A131C18-0BF9-4505-9EAB-570C837BA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4" y="1253331"/>
            <a:ext cx="4531338" cy="4531338"/>
          </a:xfrm>
        </p:spPr>
      </p:pic>
    </p:spTree>
    <p:extLst>
      <p:ext uri="{BB962C8B-B14F-4D97-AF65-F5344CB8AC3E}">
        <p14:creationId xmlns:p14="http://schemas.microsoft.com/office/powerpoint/2010/main" val="399321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358</Words>
  <Application>Microsoft Office PowerPoint</Application>
  <PresentationFormat>寬螢幕</PresentationFormat>
  <Paragraphs>23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1.目標</vt:lpstr>
      <vt:lpstr>2.阻礙</vt:lpstr>
      <vt:lpstr>3.努力</vt:lpstr>
      <vt:lpstr>4.結果</vt:lpstr>
      <vt:lpstr>5.意外</vt:lpstr>
      <vt:lpstr>6.轉彎</vt:lpstr>
      <vt:lpstr>7.結局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 O</dc:creator>
  <cp:lastModifiedBy>C O</cp:lastModifiedBy>
  <cp:revision>9</cp:revision>
  <dcterms:created xsi:type="dcterms:W3CDTF">2024-10-21T13:20:12Z</dcterms:created>
  <dcterms:modified xsi:type="dcterms:W3CDTF">2024-10-22T17:01:26Z</dcterms:modified>
</cp:coreProperties>
</file>