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O" initials="CO" lastIdx="1" clrIdx="0">
    <p:extLst>
      <p:ext uri="{19B8F6BF-5375-455C-9EA6-DF929625EA0E}">
        <p15:presenceInfo xmlns:p15="http://schemas.microsoft.com/office/powerpoint/2012/main" userId="a22a10cdab3908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3T00:54:15.817" idx="1">
    <p:pos x="10" y="10"/>
    <p:text>日本動漫風格的高中生男學生，藍黑色頭髮、M字瀏海，紅眼睛，穿著白色襯衫，給人狡猾的感覺，在家裡，仰望著過世父親的遺像，堅定的眼神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F72C-85C7-47AB-894A-32D145B4379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0CF4-8D28-491E-891A-36F86674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30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字瀏海，紅眼睛，穿著白色襯衫，給人狡猾的感覺，在家裡，仰望著過世父親的遺像，堅定的眼神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56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字瀏海，紅眼睛，穿著白色襯衫，給人狡猾的感覺，籃球比賽中，不小心扭傷了腳踝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1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字瀏海，紅眼睛，穿著白色襯衫，給人狡猾的感覺，籃球比賽中，不服輸的眼神，流汗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99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日本動漫風格的籃球記分板，顯示</a:t>
            </a:r>
            <a:r>
              <a:rPr lang="en-US" altLang="zh-TW" dirty="0">
                <a:effectLst/>
              </a:rPr>
              <a:t>63</a:t>
            </a:r>
            <a:r>
              <a:rPr lang="zh-TW" altLang="en-US" dirty="0">
                <a:effectLst/>
              </a:rPr>
              <a:t>比</a:t>
            </a:r>
            <a:r>
              <a:rPr lang="en-US" altLang="zh-TW" dirty="0">
                <a:effectLst/>
              </a:rPr>
              <a:t>74</a:t>
            </a:r>
            <a:r>
              <a:rPr lang="zh-TW" altLang="en-US" dirty="0">
                <a:effectLst/>
              </a:rPr>
              <a:t>，在籃球館，正常的那種</a:t>
            </a:r>
          </a:p>
          <a:p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54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日本動漫風格的籃球記分板，顯示</a:t>
            </a:r>
            <a:r>
              <a:rPr lang="en-US" altLang="zh-TW" dirty="0">
                <a:effectLst/>
              </a:rPr>
              <a:t>68</a:t>
            </a:r>
            <a:r>
              <a:rPr lang="zh-TW" altLang="en-US" dirty="0">
                <a:effectLst/>
              </a:rPr>
              <a:t>比</a:t>
            </a:r>
            <a:r>
              <a:rPr lang="en-US" altLang="zh-TW" dirty="0">
                <a:effectLst/>
              </a:rPr>
              <a:t>83</a:t>
            </a:r>
            <a:r>
              <a:rPr lang="zh-TW" altLang="en-US" dirty="0">
                <a:effectLst/>
              </a:rPr>
              <a:t>，在籃球館，正常的那種</a:t>
            </a:r>
          </a:p>
          <a:p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1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字瀏海，紅眼睛，在籃球館，比賽，傳球給隊友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267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日本動漫風格的高中生男學生，在籃球館，比賽，接到隊友傳球並得分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6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正臉，流汗，拿著獎盃，拿到冠軍後欣慰的大笑，被隊友圍起來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39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日本動漫風格的高中生男學生，身高高，體格健壯，打籃球時受傷倒下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6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字瀏海，紅眼睛，穿著白色襯衫，給人狡猾的感覺，在籃球場很錯愕地看著因受傷而倒下的隊友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8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正臉，流汗，由於很累所以撐著膝蓋，力不從心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日本動漫風格的高中生男學生，藍黑色頭髮、</a:t>
            </a:r>
            <a:r>
              <a:rPr lang="en-US" altLang="zh-TW" dirty="0">
                <a:effectLst/>
              </a:rPr>
              <a:t>M</a:t>
            </a:r>
            <a:r>
              <a:rPr lang="zh-TW" altLang="en-US" dirty="0">
                <a:effectLst/>
              </a:rPr>
              <a:t>字瀏海，紅眼睛，穿著白色襯衫，給人狡猾的感覺，在教室裡讀書，密集的課業，顯得力不從心、心力交瘁</a:t>
            </a:r>
          </a:p>
          <a:p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45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日本動漫風格的高中生男學生，紅色眼睛，藍黑色</a:t>
            </a:r>
            <a:r>
              <a:rPr lang="en-US" altLang="zh-TW" dirty="0"/>
              <a:t>M</a:t>
            </a:r>
            <a:r>
              <a:rPr lang="zh-TW" altLang="en-US" dirty="0"/>
              <a:t>字瀏海，穿著白色襯衫，給人狡猾的感覺，在籃球場上，正臉，流汗，投籃，一個人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8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日本動漫風格的高中生男學生，藍黑色頭髮、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M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字瀏海，紅眼睛，穿著白色襯衫，給人狡猾的感覺，向學校的心理輔導老師尋求幫助，學習如何調適壓力並保持專注，要畫老師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60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日本動漫風格的高中生男學生，藍黑色</a:t>
            </a:r>
            <a:r>
              <a:rPr lang="en-US" altLang="zh-TW" dirty="0"/>
              <a:t>M</a:t>
            </a:r>
            <a:r>
              <a:rPr lang="zh-TW" altLang="en-US" dirty="0"/>
              <a:t>字瀏海，紅眼睛，穿著白色襯衫，給人狡猾的感覺，在籃球場上， 正臉，流汗，微笑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，畫到隊友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1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日本動漫風格的高中生男學生，是去年的籃球比冠軍，在籃球場，感覺很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0CF4-8D28-491E-891A-36F866747B8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A473C-9508-475B-B574-5A6EC9EE2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350652-A85F-4E5E-8FE3-42220AB5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194A2-2FB0-4DDA-A153-4AE4A384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C70A79-7CB8-40E5-ADE6-8F9A36A4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DDEEB-9DF6-47C6-AEE9-6898330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1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B5345-6772-4321-B42F-3885D85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BA5508-77EA-410B-A303-34C2F43B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B31F3-E0C2-4059-82CC-2182B4B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A4B01-A637-4CD6-AC4F-61176B06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C1CA96-9C28-400E-B944-D94E7C90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99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C458ED-0B16-47A3-A7C8-7BD400DC3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EBC629-E275-40F8-9219-22FB89FFE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9F656-4FC1-4AD5-A27F-EBD7F8E0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EE919-BFA8-456F-9A12-079B1BB0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6D9EF-76B3-498B-96AE-DDB46190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0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E9A95-825B-4862-8D37-4AED2C82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026B2-8E21-4F50-8615-278EE4AB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93C72-F333-4460-8801-51BCD1F6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ABDD05-6831-4DF1-867A-E463D9AE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B24AAA-7C0B-4B35-B664-5E6D6E0C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64CAA-99C3-43CD-931C-AB936003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3B9796-780C-4B06-996F-8C60C1A3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4D44F-3787-4D45-BA03-0C7FDF41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31B9C-5734-438A-B59D-44C7C54B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48C12-1ED6-481D-8616-1621AB9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8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62DAA-140C-4376-A8AB-22DD2BB2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48336-1772-4D01-B775-7187DABC6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3BBCE2-5DF8-4F3C-AE58-9E6DF07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5142FF-27B4-4B78-B8D4-09AF91F0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7BE675-0DFA-479E-AA49-298F0A9C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BDB657-74F0-4549-8EC3-07533AB0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06412-33E7-494C-9BD3-E07B45AB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3C64C-0E3D-4612-A4D0-2246EDEF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AF894D-2D72-48E0-82ED-9782D46CC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95269D-A4CB-4D6D-8E14-7BAC8523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9B8F7D-5A30-4EAF-9BA7-69B18C8E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FCDCB-0CC0-4DF2-B28F-F2411E2A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0A8022-C4E0-4BB7-B2B2-D2D0B331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C605CA-3966-4916-9111-F8ACC5D8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DDDA4-6965-45D6-BA3C-74C5852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C71885-96D3-4DF1-94F2-C17F0C9E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361082-0FFA-44EE-9255-CCEBFD2F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9273A2-2D21-4C0E-8D7E-5C6A456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83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BA614A-0741-4934-9B9E-B6BB93C8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C288D3-A252-4003-8B82-8E21D5B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5D31C-10E1-47B9-8AEB-E84267A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83622-0039-4BFC-AA43-8346D66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E97E1-EBFC-4BA6-B4A1-A78E0252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49BE70-7528-4813-8F8E-2D691B932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A8776-3B27-4780-834B-8F607CED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0B1B79-F5DB-45BC-A58D-A7D66B87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72B8AE-FA6D-4E3E-897B-89B52B2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17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0A59A-6234-4D3E-85A1-23FFC1D8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524723-5D73-4A9F-B838-BFE53FAEA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F753C8-2A55-40E2-A403-0BEF6263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B3777-CA16-44A4-BEC7-2757EA4E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F2D370-8201-4308-B332-223A1B95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476B5D-F036-4D75-B869-19DABAF4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4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6F6C46-7AF9-4FC9-96BA-D09AC330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55BD7-1CA3-4B35-9560-DB007438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190AA-BD32-44CF-BB1E-36EEBDB97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3347-F464-4C48-B6AD-F8509BBBFE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D9DFB-1905-4644-8B57-DDF7138E5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27E1E-5D36-4976-BD83-6FFA6A3A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C800-74B6-4E84-898B-A87958C1E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EA1E639C-1201-4C04-9F41-15C44822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330" y="144388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冒險故事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51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62F1DB8-8B99-427E-AB16-72E1E2FF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3" y="662475"/>
            <a:ext cx="4460032" cy="44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9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8337C5-8B5A-4650-9955-06F35327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1" y="625151"/>
            <a:ext cx="4637315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F20269-9CE7-42BF-9B8E-AD177E4D6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0" y="606490"/>
            <a:ext cx="4741507" cy="47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157B76-8489-47E5-B407-743C0877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" y="737119"/>
            <a:ext cx="4657531" cy="46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24C645-811C-4F30-840D-E6F40614B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3" y="671805"/>
            <a:ext cx="3023118" cy="3023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AE912F-B314-4B4B-9C49-6885DDC4F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2" y="2004526"/>
            <a:ext cx="4181669" cy="41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3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283961-25C4-4EC1-8FE0-15D1D975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662474"/>
            <a:ext cx="4553338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C7128B-7684-4322-A129-05964F45C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2" y="643813"/>
            <a:ext cx="4544008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3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6">
            <a:extLst>
              <a:ext uri="{FF2B5EF4-FFF2-40B4-BE49-F238E27FC236}">
                <a16:creationId xmlns:a16="http://schemas.microsoft.com/office/drawing/2014/main" id="{6A531694-F0DD-48FC-8799-3CF44449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81" y="656171"/>
            <a:ext cx="4568971" cy="4568971"/>
          </a:xfrm>
        </p:spPr>
      </p:pic>
    </p:spTree>
    <p:extLst>
      <p:ext uri="{BB962C8B-B14F-4D97-AF65-F5344CB8AC3E}">
        <p14:creationId xmlns:p14="http://schemas.microsoft.com/office/powerpoint/2010/main" val="5182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D4F272-B71F-467F-BC94-0C05B5134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8" y="733588"/>
            <a:ext cx="4672905" cy="4672905"/>
          </a:xfrm>
        </p:spPr>
      </p:pic>
    </p:spTree>
    <p:extLst>
      <p:ext uri="{BB962C8B-B14F-4D97-AF65-F5344CB8AC3E}">
        <p14:creationId xmlns:p14="http://schemas.microsoft.com/office/powerpoint/2010/main" val="21183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4CF6FFE-3FCC-4364-B17F-F2C33A64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" y="817919"/>
            <a:ext cx="4659150" cy="4659150"/>
          </a:xfrm>
        </p:spPr>
      </p:pic>
    </p:spTree>
    <p:extLst>
      <p:ext uri="{BB962C8B-B14F-4D97-AF65-F5344CB8AC3E}">
        <p14:creationId xmlns:p14="http://schemas.microsoft.com/office/powerpoint/2010/main" val="216913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4CF6FFE-3FCC-4364-B17F-F2C33A64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" y="817919"/>
            <a:ext cx="3021645" cy="3021645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9E7ADA-A671-4304-94E0-0280E765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5" y="2132798"/>
            <a:ext cx="4122658" cy="41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1C55335C-F638-4EEC-AAA7-0F7A4C35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7" y="7246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6686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7A65DDE3-6DBF-4811-8B35-8BB6497B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6" y="649968"/>
            <a:ext cx="3516167" cy="351616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CAC734-9485-490A-958E-51129B8C1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2" y="2191114"/>
            <a:ext cx="4215963" cy="42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D68D14A-858C-490E-8AAB-3775DC41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9" y="491346"/>
            <a:ext cx="4677811" cy="4677811"/>
          </a:xfrm>
        </p:spPr>
      </p:pic>
    </p:spTree>
    <p:extLst>
      <p:ext uri="{BB962C8B-B14F-4D97-AF65-F5344CB8AC3E}">
        <p14:creationId xmlns:p14="http://schemas.microsoft.com/office/powerpoint/2010/main" val="384727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5D6088-355E-4070-BB58-FDC4D82A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6" y="479947"/>
            <a:ext cx="3457571" cy="3457571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4B780A3-024F-4D3F-8AB9-06B34F56A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0" y="1854180"/>
            <a:ext cx="4523873" cy="4523873"/>
          </a:xfrm>
        </p:spPr>
      </p:pic>
    </p:spTree>
    <p:extLst>
      <p:ext uri="{BB962C8B-B14F-4D97-AF65-F5344CB8AC3E}">
        <p14:creationId xmlns:p14="http://schemas.microsoft.com/office/powerpoint/2010/main" val="219727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6">
            <a:extLst>
              <a:ext uri="{FF2B5EF4-FFF2-40B4-BE49-F238E27FC236}">
                <a16:creationId xmlns:a16="http://schemas.microsoft.com/office/drawing/2014/main" id="{950F9CED-BB8D-4FB4-BF35-3C481F85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2" y="494424"/>
            <a:ext cx="4609421" cy="4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601</Words>
  <Application>Microsoft Office PowerPoint</Application>
  <PresentationFormat>寬螢幕</PresentationFormat>
  <Paragraphs>39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-apple-system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 O</dc:creator>
  <cp:lastModifiedBy>C O</cp:lastModifiedBy>
  <cp:revision>8</cp:revision>
  <dcterms:created xsi:type="dcterms:W3CDTF">2024-10-22T13:21:54Z</dcterms:created>
  <dcterms:modified xsi:type="dcterms:W3CDTF">2024-10-22T17:01:15Z</dcterms:modified>
</cp:coreProperties>
</file>