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2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9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0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8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0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9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8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9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32664" y="1196105"/>
            <a:ext cx="9928312" cy="2865790"/>
            <a:chOff x="1432664" y="1196105"/>
            <a:chExt cx="9928312" cy="2865790"/>
          </a:xfrm>
        </p:grpSpPr>
        <p:grpSp>
          <p:nvGrpSpPr>
            <p:cNvPr id="32" name="그룹 31"/>
            <p:cNvGrpSpPr/>
            <p:nvPr/>
          </p:nvGrpSpPr>
          <p:grpSpPr>
            <a:xfrm>
              <a:off x="1432664" y="1852525"/>
              <a:ext cx="2431441" cy="2209370"/>
              <a:chOff x="2645143" y="2973321"/>
              <a:chExt cx="4564869" cy="4147946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7489" y="3012967"/>
                <a:ext cx="4469254" cy="4064587"/>
              </a:xfrm>
              <a:prstGeom prst="rect">
                <a:avLst/>
              </a:prstGeom>
              <a:scene3d>
                <a:camera prst="orthographicFront">
                  <a:rot lat="2100000" lon="18000000" rev="0"/>
                </a:camera>
                <a:lightRig rig="threePt" dir="t"/>
              </a:scene3d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645143" y="2973321"/>
                <a:ext cx="4564869" cy="414794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  <a:scene3d>
                <a:camera prst="isometricRightUp">
                  <a:rot lat="2100000" lon="18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139137" y="2223957"/>
              <a:ext cx="1237260" cy="1221293"/>
              <a:chOff x="-587953" y="1651406"/>
              <a:chExt cx="4564869" cy="414794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-587953" y="1651406"/>
                <a:ext cx="4564869" cy="414794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  <a:scene3d>
                <a:camera prst="isometricRightUp">
                  <a:rot lat="2100000" lon="18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0196" y="1702676"/>
                <a:ext cx="4476676" cy="4051333"/>
              </a:xfrm>
              <a:prstGeom prst="rect">
                <a:avLst/>
              </a:prstGeom>
              <a:scene3d>
                <a:camera prst="orthographicFront">
                  <a:rot lat="2100000" lon="18000000" rev="0"/>
                </a:camera>
                <a:lightRig rig="threePt" dir="t"/>
              </a:scene3d>
            </p:spPr>
          </p:pic>
        </p:grpSp>
        <p:sp>
          <p:nvSpPr>
            <p:cNvPr id="34" name="정육면체 33"/>
            <p:cNvSpPr/>
            <p:nvPr/>
          </p:nvSpPr>
          <p:spPr>
            <a:xfrm>
              <a:off x="5907731" y="2010777"/>
              <a:ext cx="629410" cy="1639905"/>
            </a:xfrm>
            <a:prstGeom prst="cube">
              <a:avLst>
                <a:gd name="adj" fmla="val 81323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정육면체 16"/>
            <p:cNvSpPr/>
            <p:nvPr/>
          </p:nvSpPr>
          <p:spPr>
            <a:xfrm>
              <a:off x="6083250" y="2010777"/>
              <a:ext cx="629410" cy="1639905"/>
            </a:xfrm>
            <a:prstGeom prst="cube">
              <a:avLst>
                <a:gd name="adj" fmla="val 81323"/>
              </a:avLst>
            </a:prstGeom>
            <a:solidFill>
              <a:schemeClr val="accent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정육면체 40"/>
            <p:cNvSpPr/>
            <p:nvPr/>
          </p:nvSpPr>
          <p:spPr>
            <a:xfrm>
              <a:off x="6255308" y="2010777"/>
              <a:ext cx="629410" cy="1639905"/>
            </a:xfrm>
            <a:prstGeom prst="cube">
              <a:avLst>
                <a:gd name="adj" fmla="val 81323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6584697" y="2405559"/>
              <a:ext cx="391338" cy="958756"/>
            </a:xfrm>
            <a:prstGeom prst="cube">
              <a:avLst>
                <a:gd name="adj" fmla="val 6777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6754843" y="2405559"/>
              <a:ext cx="391338" cy="958756"/>
            </a:xfrm>
            <a:prstGeom prst="cube">
              <a:avLst>
                <a:gd name="adj" fmla="val 67779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정육면체 54"/>
            <p:cNvSpPr/>
            <p:nvPr/>
          </p:nvSpPr>
          <p:spPr>
            <a:xfrm>
              <a:off x="6929028" y="2405559"/>
              <a:ext cx="391338" cy="958756"/>
            </a:xfrm>
            <a:prstGeom prst="cube">
              <a:avLst>
                <a:gd name="adj" fmla="val 67779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7133923" y="2628260"/>
              <a:ext cx="372884" cy="609906"/>
            </a:xfrm>
            <a:prstGeom prst="cube">
              <a:avLst>
                <a:gd name="adj" fmla="val 45807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7373902" y="2628260"/>
              <a:ext cx="372884" cy="609906"/>
            </a:xfrm>
            <a:prstGeom prst="cube">
              <a:avLst>
                <a:gd name="adj" fmla="val 45807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7601919" y="2628260"/>
              <a:ext cx="372884" cy="609906"/>
            </a:xfrm>
            <a:prstGeom prst="cube">
              <a:avLst>
                <a:gd name="adj" fmla="val 45807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7883909" y="2723676"/>
              <a:ext cx="304359" cy="438781"/>
            </a:xfrm>
            <a:prstGeom prst="cube">
              <a:avLst>
                <a:gd name="adj" fmla="val 3862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336B5ECE-4F13-4685-8030-FCEE99A31B43}"/>
                </a:ext>
              </a:extLst>
            </p:cNvPr>
            <p:cNvSpPr/>
            <p:nvPr/>
          </p:nvSpPr>
          <p:spPr>
            <a:xfrm>
              <a:off x="6324635" y="1196105"/>
              <a:ext cx="1519529" cy="18454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Convolution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" name="오른쪽 중괄호 28">
              <a:extLst>
                <a:ext uri="{FF2B5EF4-FFF2-40B4-BE49-F238E27FC236}">
                  <a16:creationId xmlns:a16="http://schemas.microsoft.com/office/drawing/2014/main" xmlns="" id="{B840592B-687E-419E-B8C3-BE71149193CD}"/>
                </a:ext>
              </a:extLst>
            </p:cNvPr>
            <p:cNvSpPr/>
            <p:nvPr/>
          </p:nvSpPr>
          <p:spPr>
            <a:xfrm rot="16200000">
              <a:off x="8651917" y="1652091"/>
              <a:ext cx="364788" cy="92530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D976E546-0518-49D8-BE64-B49BE5770277}"/>
                </a:ext>
              </a:extLst>
            </p:cNvPr>
            <p:cNvSpPr/>
            <p:nvPr/>
          </p:nvSpPr>
          <p:spPr>
            <a:xfrm>
              <a:off x="8171889" y="1468136"/>
              <a:ext cx="1337451" cy="18454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Fully Connected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오른쪽 중괄호 32">
              <a:extLst>
                <a:ext uri="{FF2B5EF4-FFF2-40B4-BE49-F238E27FC236}">
                  <a16:creationId xmlns:a16="http://schemas.microsoft.com/office/drawing/2014/main" xmlns="" id="{F6877F31-BDBE-4EB3-8581-A19F809C3BEE}"/>
                </a:ext>
              </a:extLst>
            </p:cNvPr>
            <p:cNvSpPr/>
            <p:nvPr/>
          </p:nvSpPr>
          <p:spPr>
            <a:xfrm rot="16200000">
              <a:off x="6902006" y="682402"/>
              <a:ext cx="364788" cy="2034177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7989212" y="2628260"/>
              <a:ext cx="928527" cy="915145"/>
            </a:xfrm>
            <a:prstGeom prst="cube">
              <a:avLst>
                <a:gd name="adj" fmla="val 92376"/>
              </a:avLst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8675367" y="2933213"/>
              <a:ext cx="363494" cy="367970"/>
            </a:xfrm>
            <a:prstGeom prst="cube">
              <a:avLst>
                <a:gd name="adj" fmla="val 79870"/>
              </a:avLst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정육면체 37"/>
            <p:cNvSpPr/>
            <p:nvPr/>
          </p:nvSpPr>
          <p:spPr>
            <a:xfrm>
              <a:off x="8202676" y="2628260"/>
              <a:ext cx="928527" cy="915145"/>
            </a:xfrm>
            <a:prstGeom prst="cube">
              <a:avLst>
                <a:gd name="adj" fmla="val 92376"/>
              </a:avLst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둥근 모서리 3">
              <a:extLst>
                <a:ext uri="{FF2B5EF4-FFF2-40B4-BE49-F238E27FC236}">
                  <a16:creationId xmlns:a16="http://schemas.microsoft.com/office/drawing/2014/main" xmlns="" id="{336B5ECE-4F13-4685-8030-FCEE99A31B43}"/>
                </a:ext>
              </a:extLst>
            </p:cNvPr>
            <p:cNvSpPr/>
            <p:nvPr/>
          </p:nvSpPr>
          <p:spPr>
            <a:xfrm>
              <a:off x="4860430" y="1968901"/>
              <a:ext cx="1039038" cy="1374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중괄호 43">
              <a:extLst>
                <a:ext uri="{FF2B5EF4-FFF2-40B4-BE49-F238E27FC236}">
                  <a16:creationId xmlns:a16="http://schemas.microsoft.com/office/drawing/2014/main" xmlns="" id="{F6877F31-BDBE-4EB3-8581-A19F809C3BEE}"/>
                </a:ext>
              </a:extLst>
            </p:cNvPr>
            <p:cNvSpPr/>
            <p:nvPr/>
          </p:nvSpPr>
          <p:spPr>
            <a:xfrm rot="13511342">
              <a:off x="5569698" y="1793475"/>
              <a:ext cx="186935" cy="88652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48" name="사각형: 둥근 모서리 3">
              <a:extLst>
                <a:ext uri="{FF2B5EF4-FFF2-40B4-BE49-F238E27FC236}">
                  <a16:creationId xmlns:a16="http://schemas.microsoft.com/office/drawing/2014/main" xmlns="" id="{336B5ECE-4F13-4685-8030-FCEE99A31B43}"/>
                </a:ext>
              </a:extLst>
            </p:cNvPr>
            <p:cNvSpPr/>
            <p:nvPr/>
          </p:nvSpPr>
          <p:spPr>
            <a:xfrm>
              <a:off x="4744537" y="3071124"/>
              <a:ext cx="481686" cy="1374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오른쪽 중괄호 48">
              <a:extLst>
                <a:ext uri="{FF2B5EF4-FFF2-40B4-BE49-F238E27FC236}">
                  <a16:creationId xmlns:a16="http://schemas.microsoft.com/office/drawing/2014/main" xmlns="" id="{F6877F31-BDBE-4EB3-8581-A19F809C3BEE}"/>
                </a:ext>
              </a:extLst>
            </p:cNvPr>
            <p:cNvSpPr/>
            <p:nvPr/>
          </p:nvSpPr>
          <p:spPr>
            <a:xfrm rot="10800000">
              <a:off x="5221519" y="2643315"/>
              <a:ext cx="186935" cy="100736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797958" y="1825217"/>
              <a:ext cx="2431441" cy="2209370"/>
              <a:chOff x="913777" y="1963579"/>
              <a:chExt cx="3422925" cy="311029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913777" y="1963579"/>
                <a:ext cx="3422925" cy="3110299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  <a:scene3d>
                <a:camera prst="isometricRightUp">
                  <a:rot lat="2100000" lon="18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587" y="2002023"/>
                <a:ext cx="3356795" cy="3037855"/>
              </a:xfrm>
              <a:prstGeom prst="rect">
                <a:avLst/>
              </a:prstGeom>
              <a:scene3d>
                <a:camera prst="orthographicFront">
                  <a:rot lat="2100000" lon="18000000" rev="0"/>
                </a:camera>
                <a:lightRig rig="threePt" dir="t"/>
              </a:scene3d>
            </p:spPr>
          </p:pic>
        </p:grpSp>
        <p:cxnSp>
          <p:nvCxnSpPr>
            <p:cNvPr id="56" name="직선 화살표 연결선 55"/>
            <p:cNvCxnSpPr/>
            <p:nvPr/>
          </p:nvCxnSpPr>
          <p:spPr>
            <a:xfrm flipV="1">
              <a:off x="2769859" y="2935578"/>
              <a:ext cx="589420" cy="687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4334501" y="2926463"/>
              <a:ext cx="589420" cy="687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9466060" y="3085832"/>
              <a:ext cx="589420" cy="687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10390337" y="2572766"/>
              <a:ext cx="970639" cy="97063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dirty="0" smtClean="0">
                  <a:solidFill>
                    <a:schemeClr val="tx1"/>
                  </a:solidFill>
                </a:rPr>
                <a:t>2</a:t>
              </a:r>
              <a:endParaRPr lang="ko-KR" altLang="en-US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48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재경</dc:creator>
  <cp:lastModifiedBy>송 재경</cp:lastModifiedBy>
  <cp:revision>11</cp:revision>
  <cp:lastPrinted>2018-11-23T02:05:18Z</cp:lastPrinted>
  <dcterms:created xsi:type="dcterms:W3CDTF">2018-11-23T01:20:15Z</dcterms:created>
  <dcterms:modified xsi:type="dcterms:W3CDTF">2018-11-23T02:43:30Z</dcterms:modified>
</cp:coreProperties>
</file>