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2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9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8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0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8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4F99-182A-48C5-BB9A-6BDFB485E9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827B-3D75-418D-8B9A-21A3BFBB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766" y="4302150"/>
            <a:ext cx="97410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페인트가 일정하게 뿌려지지 않으면서 각 모서리 부분에서 많은 </a:t>
            </a:r>
            <a:r>
              <a:rPr lang="ko-KR" altLang="en-US" dirty="0" err="1"/>
              <a:t>노이즈가</a:t>
            </a:r>
            <a:r>
              <a:rPr lang="ko-KR" altLang="en-US" dirty="0"/>
              <a:t> 발생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노이즈로</a:t>
            </a:r>
            <a:r>
              <a:rPr lang="ko-KR" altLang="en-US" dirty="0"/>
              <a:t> 인한 구간 안의 페인트의 양을 측정하여 코드를 인식하는 방법은 어려워짐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95766" y="1873828"/>
            <a:ext cx="8610600" cy="2197204"/>
            <a:chOff x="1073095" y="982099"/>
            <a:chExt cx="8610600" cy="219720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450" y="2188703"/>
              <a:ext cx="1076325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00" y="2188703"/>
              <a:ext cx="1076325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30445" y="-665805"/>
              <a:ext cx="990600" cy="4305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035745" y="-675251"/>
              <a:ext cx="990600" cy="4305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950" y="2188703"/>
              <a:ext cx="1076325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700" y="2188703"/>
              <a:ext cx="1076325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9450" y="2188703"/>
              <a:ext cx="1076325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200" y="2188703"/>
              <a:ext cx="1076325" cy="9906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778374" y="453421"/>
            <a:ext cx="383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Paint-code data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430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11" y="1730558"/>
            <a:ext cx="7002573" cy="242901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778374" y="453421"/>
            <a:ext cx="638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Deep learning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Paint-Code </a:t>
            </a:r>
            <a:r>
              <a:rPr lang="ko-KR" altLang="en-US" sz="2400" dirty="0"/>
              <a:t>인식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5766" y="4400391"/>
            <a:ext cx="9741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모서리에서 많은 </a:t>
            </a:r>
            <a:r>
              <a:rPr lang="ko-KR" altLang="en-US" dirty="0" err="1"/>
              <a:t>노이즈가</a:t>
            </a:r>
            <a:r>
              <a:rPr lang="ko-KR" altLang="en-US" dirty="0"/>
              <a:t> 발생하므로 모서리 부분을 조금 잘라낸 후 학습 데이터의 용량을 줄이기 위해 이미지 사이즈를 축소 </a:t>
            </a:r>
            <a:r>
              <a:rPr lang="en-US" altLang="ko-KR" dirty="0"/>
              <a:t>(</a:t>
            </a:r>
            <a:r>
              <a:rPr lang="ko-KR" altLang="en-US" dirty="0"/>
              <a:t>패턴은 그대로 남아 있기 때문에 문제 없다</a:t>
            </a:r>
            <a:r>
              <a:rPr lang="en-US" altLang="ko-KR" dirty="0"/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Convolutional Neural Networks (Resnet50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이용하여 패턴 학습</a:t>
            </a:r>
            <a:br>
              <a:rPr lang="en-US" altLang="ko-KR" dirty="0"/>
            </a:br>
            <a:r>
              <a:rPr lang="en-US" altLang="ko-KR" dirty="0"/>
              <a:t>(Training data :</a:t>
            </a:r>
            <a:r>
              <a:rPr lang="ko-KR" altLang="en-US" dirty="0"/>
              <a:t> </a:t>
            </a:r>
            <a:r>
              <a:rPr lang="en-US" altLang="ko-KR" dirty="0"/>
              <a:t>757</a:t>
            </a:r>
            <a:r>
              <a:rPr lang="ko-KR" altLang="en-US" dirty="0"/>
              <a:t>개</a:t>
            </a:r>
            <a:r>
              <a:rPr lang="en-US" altLang="ko-KR" dirty="0"/>
              <a:t> ,  Test data : 185</a:t>
            </a:r>
            <a:r>
              <a:rPr lang="ko-KR" altLang="en-US" dirty="0"/>
              <a:t>개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44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536549" y="1136222"/>
            <a:ext cx="7632169" cy="5299326"/>
            <a:chOff x="1302527" y="105254"/>
            <a:chExt cx="9572693" cy="664671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529" y="105254"/>
              <a:ext cx="4782508" cy="221557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038" y="105254"/>
              <a:ext cx="4782508" cy="221557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527" y="2320824"/>
              <a:ext cx="4782509" cy="221557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037" y="2320824"/>
              <a:ext cx="4782508" cy="221557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528" y="4536395"/>
              <a:ext cx="4782508" cy="221557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037" y="4536394"/>
              <a:ext cx="4782508" cy="2215570"/>
            </a:xfrm>
            <a:prstGeom prst="rect">
              <a:avLst/>
            </a:prstGeom>
          </p:spPr>
        </p:pic>
        <p:cxnSp>
          <p:nvCxnSpPr>
            <p:cNvPr id="12" name="직선 연결선 11"/>
            <p:cNvCxnSpPr/>
            <p:nvPr/>
          </p:nvCxnSpPr>
          <p:spPr>
            <a:xfrm>
              <a:off x="6085036" y="105254"/>
              <a:ext cx="0" cy="664671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302527" y="4536394"/>
              <a:ext cx="956501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302527" y="2320015"/>
              <a:ext cx="9565018" cy="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0875220" y="105254"/>
              <a:ext cx="0" cy="664671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302527" y="105254"/>
              <a:ext cx="0" cy="664671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302527" y="6743768"/>
              <a:ext cx="956501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302527" y="105254"/>
              <a:ext cx="957269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78374" y="453421"/>
            <a:ext cx="638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62108" y="1350029"/>
            <a:ext cx="33628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많은 </a:t>
            </a:r>
            <a:r>
              <a:rPr lang="ko-KR" altLang="en-US" dirty="0" err="1"/>
              <a:t>노이즈에도</a:t>
            </a:r>
            <a:r>
              <a:rPr lang="ko-KR" altLang="en-US" dirty="0"/>
              <a:t> 불구하고 </a:t>
            </a:r>
            <a:r>
              <a:rPr lang="ko-KR" altLang="en-US" dirty="0">
                <a:solidFill>
                  <a:srgbClr val="C00000"/>
                </a:solidFill>
              </a:rPr>
              <a:t>평균 </a:t>
            </a:r>
            <a:r>
              <a:rPr lang="en-US" altLang="ko-KR" dirty="0">
                <a:solidFill>
                  <a:srgbClr val="C00000"/>
                </a:solidFill>
              </a:rPr>
              <a:t>97%~100%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의 정확성으로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656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80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재경</dc:creator>
  <cp:lastModifiedBy>재경 송</cp:lastModifiedBy>
  <cp:revision>15</cp:revision>
  <cp:lastPrinted>2018-11-23T02:05:18Z</cp:lastPrinted>
  <dcterms:created xsi:type="dcterms:W3CDTF">2018-11-23T01:20:15Z</dcterms:created>
  <dcterms:modified xsi:type="dcterms:W3CDTF">2018-11-23T12:14:40Z</dcterms:modified>
</cp:coreProperties>
</file>