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F5CE-BEEA-4D71-8AB3-C9CB211082C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3983-8A07-42F8-8B06-AC9501D28C0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Star Moving Game</a:t>
            </a:r>
            <a:br>
              <a:rPr lang="en-US" altLang="ko-KR" dirty="0" smtClean="0"/>
            </a:br>
            <a:r>
              <a:rPr lang="en-US" altLang="ko-KR" dirty="0" smtClean="0"/>
              <a:t>(built by Java)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2019. 5</a:t>
            </a:r>
          </a:p>
          <a:p>
            <a:r>
              <a:rPr lang="en-US" altLang="ko-KR" dirty="0" err="1" smtClean="0"/>
              <a:t>jbEdu</a:t>
            </a:r>
            <a:endParaRPr lang="en-US" altLang="ko-KR" dirty="0" smtClean="0"/>
          </a:p>
          <a:p>
            <a:r>
              <a:rPr lang="en-US" altLang="ko-KR" dirty="0" smtClean="0"/>
              <a:t>KIM Sung Jin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각종 요소를 사용자가 선택 가능케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Space</a:t>
            </a:r>
            <a:r>
              <a:rPr lang="ko-KR" altLang="en-US" dirty="0" smtClean="0"/>
              <a:t>의 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5) </a:t>
            </a:r>
            <a:r>
              <a:rPr lang="ko-KR" altLang="en-US" dirty="0" smtClean="0"/>
              <a:t>와 종류</a:t>
            </a:r>
            <a:r>
              <a:rPr lang="en-US" altLang="ko-KR" dirty="0" smtClean="0"/>
              <a:t>(. / * /</a:t>
            </a:r>
            <a:r>
              <a:rPr lang="en-US" altLang="ko-KR" dirty="0" err="1" smtClean="0"/>
              <a:t>alph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장벽의 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캐릭터의 종류</a:t>
            </a:r>
            <a:endParaRPr lang="en-US" altLang="ko-KR" dirty="0" smtClean="0"/>
          </a:p>
          <a:p>
            <a:r>
              <a:rPr lang="ko-KR" altLang="en-US" dirty="0" smtClean="0"/>
              <a:t>향후 </a:t>
            </a:r>
            <a:r>
              <a:rPr lang="ko-KR" altLang="en-US" dirty="0" smtClean="0"/>
              <a:t>목표 달성의 재미를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정교한 게임으로 발전 가능토록 구성</a:t>
            </a:r>
            <a:endParaRPr lang="en-US" altLang="ko-KR" dirty="0" smtClean="0"/>
          </a:p>
          <a:p>
            <a:r>
              <a:rPr lang="ko-KR" altLang="en-US" dirty="0" smtClean="0"/>
              <a:t>수입 창출 방법 모색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3610744" cy="218884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2400" dirty="0" err="1" smtClean="0"/>
              <a:t>StarMain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600" dirty="0" smtClean="0"/>
              <a:t>-</a:t>
            </a:r>
            <a:r>
              <a:rPr lang="en-US" altLang="ko-KR" sz="1900" dirty="0" smtClean="0"/>
              <a:t>Print</a:t>
            </a:r>
            <a:r>
              <a:rPr lang="ko-KR" altLang="en-US" sz="1900" dirty="0" smtClean="0"/>
              <a:t>함수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900" dirty="0" smtClean="0"/>
              <a:t>-</a:t>
            </a:r>
            <a:r>
              <a:rPr lang="ko-KR" altLang="en-US" sz="1900" dirty="0" smtClean="0"/>
              <a:t>바탕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장벽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캐릭터 초기화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900" dirty="0" smtClean="0"/>
              <a:t>-do while </a:t>
            </a:r>
            <a:r>
              <a:rPr lang="ko-KR" altLang="en-US" sz="1900" dirty="0" smtClean="0"/>
              <a:t>문에 의한 </a:t>
            </a:r>
            <a:r>
              <a:rPr lang="en-US" altLang="ko-KR" sz="1900" dirty="0" smtClean="0"/>
              <a:t>key </a:t>
            </a:r>
            <a:r>
              <a:rPr lang="ko-KR" altLang="en-US" sz="1900" dirty="0" smtClean="0"/>
              <a:t>입력 및 각 </a:t>
            </a:r>
            <a:r>
              <a:rPr lang="en-US" altLang="ko-KR" sz="1900" dirty="0" smtClean="0"/>
              <a:t>Class</a:t>
            </a:r>
            <a:r>
              <a:rPr lang="ko-KR" altLang="en-US" sz="1900" dirty="0" smtClean="0"/>
              <a:t>의 함수 작동</a:t>
            </a:r>
            <a:endParaRPr lang="en-US" altLang="ko-KR" sz="1900" dirty="0" smtClean="0"/>
          </a:p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88024" y="4221088"/>
            <a:ext cx="3610744" cy="2188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Wall(</a:t>
            </a:r>
            <a:r>
              <a:rPr kumimoji="0" lang="ko-KR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장벽</a:t>
            </a:r>
            <a:r>
              <a:rPr kumimoji="0" lang="en-US" altLang="ko-KR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2300" dirty="0" err="1" smtClean="0"/>
              <a:t>wallChk</a:t>
            </a:r>
            <a:endParaRPr lang="ko-KR" altLang="en-US" sz="2300" dirty="0"/>
          </a:p>
          <a:p>
            <a:r>
              <a:rPr lang="en-US" altLang="ko-KR" sz="2300" dirty="0" smtClean="0"/>
              <a:t>H</a:t>
            </a:r>
            <a:r>
              <a:rPr lang="en-US" altLang="ko-KR" sz="2300" dirty="0" smtClean="0"/>
              <a:t>, W1: </a:t>
            </a:r>
            <a:r>
              <a:rPr lang="ko-KR" altLang="en-US" sz="2300" dirty="0" smtClean="0"/>
              <a:t>장벽 </a:t>
            </a:r>
            <a:r>
              <a:rPr lang="ko-KR" altLang="en-US" sz="2300" dirty="0"/>
              <a:t>위치</a:t>
            </a:r>
          </a:p>
          <a:p>
            <a:r>
              <a:rPr lang="en-US" altLang="ko-KR" sz="2300" dirty="0" err="1" smtClean="0"/>
              <a:t>numWall</a:t>
            </a:r>
            <a:r>
              <a:rPr lang="en-US" altLang="ko-KR" sz="2300" dirty="0" smtClean="0"/>
              <a:t>: </a:t>
            </a:r>
            <a:r>
              <a:rPr lang="ko-KR" altLang="en-US" sz="2300" dirty="0" smtClean="0"/>
              <a:t>장벽 수량</a:t>
            </a:r>
            <a:endParaRPr lang="en-US" altLang="ko-KR" sz="2300" dirty="0" smtClean="0"/>
          </a:p>
          <a:p>
            <a:r>
              <a:rPr lang="en-US" altLang="ko-KR" sz="2300" dirty="0" smtClean="0"/>
              <a:t>&lt;</a:t>
            </a:r>
            <a:r>
              <a:rPr lang="ko-KR" altLang="en-US" sz="2300" dirty="0" smtClean="0"/>
              <a:t>함수</a:t>
            </a:r>
            <a:r>
              <a:rPr lang="en-US" altLang="ko-KR" sz="2300" dirty="0" smtClean="0"/>
              <a:t>&gt;</a:t>
            </a:r>
          </a:p>
          <a:p>
            <a:r>
              <a:rPr lang="en-US" altLang="ko-KR" sz="2300" dirty="0" err="1"/>
              <a:t>WallCreat</a:t>
            </a:r>
            <a:r>
              <a:rPr lang="en-US" altLang="ko-KR" sz="2300" dirty="0" smtClean="0"/>
              <a:t>() : </a:t>
            </a:r>
            <a:r>
              <a:rPr lang="ko-KR" altLang="en-US" sz="2300" dirty="0" smtClean="0"/>
              <a:t>장벽 표시</a:t>
            </a:r>
            <a:endParaRPr lang="en-US" altLang="ko-KR" sz="2300" dirty="0" smtClean="0"/>
          </a:p>
          <a:p>
            <a:r>
              <a:rPr lang="en-US" altLang="ko-KR" sz="2300" dirty="0" err="1" smtClean="0"/>
              <a:t>WallCheck</a:t>
            </a:r>
            <a:r>
              <a:rPr lang="en-US" altLang="ko-KR" sz="2300" dirty="0" smtClean="0"/>
              <a:t>(): </a:t>
            </a:r>
            <a:r>
              <a:rPr lang="ko-KR" altLang="en-US" sz="2300" dirty="0" smtClean="0"/>
              <a:t>벽</a:t>
            </a:r>
            <a:r>
              <a:rPr lang="en-US" altLang="ko-KR" sz="2300" dirty="0" smtClean="0"/>
              <a:t>, </a:t>
            </a:r>
            <a:r>
              <a:rPr lang="ko-KR" altLang="en-US" sz="2300" dirty="0" smtClean="0"/>
              <a:t>장벽을 만났는지 여부</a:t>
            </a:r>
            <a:endParaRPr lang="en-US" altLang="ko-KR" sz="2300" dirty="0" smtClean="0"/>
          </a:p>
          <a:p>
            <a:endParaRPr lang="en-US" altLang="ko-KR" sz="3200" dirty="0" smtClean="0"/>
          </a:p>
          <a:p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4264496"/>
            <a:ext cx="3610744" cy="2188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Character(</a:t>
            </a:r>
            <a:r>
              <a:rPr lang="en-US" altLang="ko-KR" sz="2400" dirty="0" smtClean="0"/>
              <a:t>Star)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dirty="0" smtClean="0"/>
              <a:t>y, x: </a:t>
            </a:r>
            <a:r>
              <a:rPr lang="ko-KR" altLang="en-US" sz="1900" dirty="0" smtClean="0"/>
              <a:t>캐릭터 위치</a:t>
            </a:r>
            <a:endParaRPr lang="en-US" altLang="ko-KR" sz="1900" dirty="0" smtClean="0"/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9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c: </a:t>
            </a:r>
            <a:r>
              <a:rPr kumimoji="0" lang="ko-KR" altLang="en-US" sz="19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캐릭터 모양</a:t>
            </a:r>
            <a:endParaRPr kumimoji="0" lang="en-US" altLang="ko-KR" sz="19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9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ko-KR" altLang="en-US" sz="19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  <a:r>
              <a:rPr kumimoji="0" lang="en-US" altLang="ko-KR" sz="19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900" dirty="0" smtClean="0"/>
              <a:t>Star1(): </a:t>
            </a:r>
            <a:r>
              <a:rPr lang="ko-KR" altLang="en-US" sz="1900" dirty="0" smtClean="0"/>
              <a:t>캐릭터 표시</a:t>
            </a:r>
            <a:endParaRPr kumimoji="0" lang="en-US" altLang="ko-KR" sz="19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ko-KR" sz="1900" dirty="0" smtClean="0"/>
              <a:t>Star(key): </a:t>
            </a:r>
            <a:r>
              <a:rPr lang="ko-KR" altLang="en-US" sz="1900" dirty="0" smtClean="0"/>
              <a:t>캐릭터</a:t>
            </a:r>
            <a:r>
              <a:rPr lang="en-US" altLang="ko-KR" sz="1900" dirty="0" smtClean="0"/>
              <a:t> </a:t>
            </a:r>
            <a:r>
              <a:rPr lang="ko-KR" altLang="en-US" sz="1900" dirty="0"/>
              <a:t>동작 제어</a:t>
            </a:r>
            <a:endParaRPr kumimoji="0" lang="ko-KR" altLang="en-US" sz="19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860032" y="1441375"/>
            <a:ext cx="3610744" cy="2188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Space(</a:t>
            </a:r>
            <a:r>
              <a:rPr kumimoji="0" lang="ko-KR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바탕</a:t>
            </a:r>
            <a:r>
              <a:rPr kumimoji="0" lang="en-US" altLang="ko-KR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altLang="ko-KR" sz="2900" dirty="0" smtClean="0"/>
              <a:t>AA[][]: </a:t>
            </a:r>
            <a:r>
              <a:rPr lang="ko-KR" altLang="en-US" sz="2900" dirty="0" smtClean="0"/>
              <a:t>기본 배열</a:t>
            </a:r>
            <a:endParaRPr lang="en-US" altLang="ko-KR" sz="2900" dirty="0"/>
          </a:p>
          <a:p>
            <a:r>
              <a:rPr lang="en-US" altLang="ko-KR" sz="2900" dirty="0" smtClean="0"/>
              <a:t>N: </a:t>
            </a:r>
            <a:r>
              <a:rPr lang="ko-KR" altLang="en-US" sz="2900" dirty="0" smtClean="0"/>
              <a:t>크기</a:t>
            </a:r>
            <a:endParaRPr lang="en-US" altLang="ko-KR" sz="2900" dirty="0"/>
          </a:p>
          <a:p>
            <a:r>
              <a:rPr lang="en-US" altLang="ko-KR" sz="2900" dirty="0" err="1" smtClean="0"/>
              <a:t>backG</a:t>
            </a:r>
            <a:r>
              <a:rPr lang="en-US" altLang="ko-KR" sz="2900" dirty="0" smtClean="0"/>
              <a:t>: </a:t>
            </a:r>
            <a:r>
              <a:rPr lang="ko-KR" altLang="en-US" sz="2900" dirty="0" smtClean="0"/>
              <a:t>모양</a:t>
            </a:r>
            <a:r>
              <a:rPr lang="en-US" altLang="ko-KR" sz="2900" dirty="0" smtClean="0"/>
              <a:t>(. / * / </a:t>
            </a:r>
            <a:r>
              <a:rPr lang="en-US" altLang="ko-KR" sz="2900" dirty="0" err="1" smtClean="0"/>
              <a:t>alph</a:t>
            </a:r>
            <a:r>
              <a:rPr lang="en-US" altLang="ko-KR" sz="2900" dirty="0" smtClean="0"/>
              <a:t>)</a:t>
            </a:r>
          </a:p>
          <a:p>
            <a:r>
              <a:rPr lang="en-US" altLang="ko-KR" sz="2900" dirty="0" smtClean="0"/>
              <a:t>&lt;</a:t>
            </a:r>
            <a:r>
              <a:rPr lang="ko-KR" altLang="en-US" sz="2900" dirty="0" smtClean="0"/>
              <a:t>함수</a:t>
            </a:r>
            <a:r>
              <a:rPr lang="en-US" altLang="ko-KR" sz="2900" dirty="0" smtClean="0"/>
              <a:t>&gt;:</a:t>
            </a:r>
          </a:p>
          <a:p>
            <a:r>
              <a:rPr lang="en-US" altLang="ko-KR" sz="2900" dirty="0" smtClean="0"/>
              <a:t>Space(): </a:t>
            </a:r>
            <a:r>
              <a:rPr lang="ko-KR" altLang="en-US" sz="2900" dirty="0" smtClean="0"/>
              <a:t>바탕의 크기와 모양 지정</a:t>
            </a:r>
            <a:endParaRPr lang="en-US" altLang="ko-KR" sz="2900" dirty="0" smtClean="0"/>
          </a:p>
          <a:p>
            <a:r>
              <a:rPr lang="en-US" altLang="ko-KR" sz="2900" dirty="0" err="1"/>
              <a:t>SpaceIni</a:t>
            </a:r>
            <a:r>
              <a:rPr lang="en-US" altLang="ko-KR" sz="2900" dirty="0" smtClean="0"/>
              <a:t>(): </a:t>
            </a:r>
            <a:r>
              <a:rPr lang="ko-KR" altLang="en-US" sz="2900" dirty="0" smtClean="0"/>
              <a:t>바탕 배열 작성</a:t>
            </a:r>
            <a:endParaRPr lang="en-US" altLang="ko-KR" sz="2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88224" y="37170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444208" y="3717032"/>
            <a:ext cx="0" cy="44134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7944" y="52199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211960" y="5013176"/>
            <a:ext cx="360040" cy="929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3168352" cy="864096"/>
          </a:xfrm>
        </p:spPr>
        <p:txBody>
          <a:bodyPr/>
          <a:lstStyle/>
          <a:p>
            <a:pPr algn="l"/>
            <a:r>
              <a:rPr lang="en-US" altLang="ko-KR" dirty="0" smtClean="0"/>
              <a:t>Flow              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2674640" cy="446449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004048" y="2276872"/>
            <a:ext cx="3610744" cy="1900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3200" dirty="0" smtClean="0"/>
          </a:p>
          <a:p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04048" y="4437112"/>
            <a:ext cx="3610744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076056" y="476672"/>
            <a:ext cx="3394720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3568" y="1628800"/>
            <a:ext cx="21602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객체 초기화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클래스별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3568" y="2420888"/>
            <a:ext cx="2160240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클래스별</a:t>
            </a:r>
            <a:r>
              <a:rPr lang="ko-KR" altLang="en-US" sz="1400" dirty="0" smtClean="0"/>
              <a:t> 기본함수 호출</a:t>
            </a:r>
            <a:endParaRPr lang="en-US" altLang="ko-KR" sz="14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52120" y="836712"/>
            <a:ext cx="23762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모양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5" idx="3"/>
            <a:endCxn id="17" idx="1"/>
          </p:cNvCxnSpPr>
          <p:nvPr/>
        </p:nvCxnSpPr>
        <p:spPr>
          <a:xfrm flipV="1">
            <a:off x="2843808" y="1016732"/>
            <a:ext cx="2808312" cy="864096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652120" y="2492896"/>
            <a:ext cx="23762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크기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</a:t>
            </a:r>
            <a:r>
              <a:rPr lang="ko-KR" altLang="en-US" sz="1400" dirty="0"/>
              <a:t>치</a:t>
            </a:r>
            <a:endParaRPr lang="en-US" altLang="ko-KR" sz="14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52120" y="4653136"/>
            <a:ext cx="23678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모양</a:t>
            </a:r>
            <a:endParaRPr lang="en-US" altLang="ko-KR" sz="1400" dirty="0" smtClean="0"/>
          </a:p>
        </p:txBody>
      </p:sp>
      <p:cxnSp>
        <p:nvCxnSpPr>
          <p:cNvPr id="23" name="직선 화살표 연결선 22"/>
          <p:cNvCxnSpPr>
            <a:stCxn id="15" idx="3"/>
            <a:endCxn id="20" idx="1"/>
          </p:cNvCxnSpPr>
          <p:nvPr/>
        </p:nvCxnSpPr>
        <p:spPr>
          <a:xfrm>
            <a:off x="2843808" y="1880828"/>
            <a:ext cx="2808312" cy="792088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  <a:endCxn id="21" idx="1"/>
          </p:cNvCxnSpPr>
          <p:nvPr/>
        </p:nvCxnSpPr>
        <p:spPr>
          <a:xfrm>
            <a:off x="2843808" y="1880828"/>
            <a:ext cx="2808312" cy="2952328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652120" y="1412776"/>
            <a:ext cx="2376264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바탕 배열 작성</a:t>
            </a:r>
            <a:endParaRPr lang="en-US" altLang="ko-KR" sz="14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52120" y="3068960"/>
            <a:ext cx="2376264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바탕 배열에 장벽 표시</a:t>
            </a:r>
            <a:endParaRPr lang="en-US" altLang="ko-KR" sz="14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660504" y="5157192"/>
            <a:ext cx="2367880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바탕 배열에 캐릭터 표시</a:t>
            </a:r>
            <a:endParaRPr lang="en-US" altLang="ko-KR" sz="14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3568" y="3717032"/>
            <a:ext cx="216024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Key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3568" y="4437112"/>
            <a:ext cx="2160240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캐릭터 제어함수 호출</a:t>
            </a:r>
            <a:endParaRPr lang="en-US" altLang="ko-KR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372200" y="2606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Space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16216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Wall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56176" y="42210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Character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652120" y="5589240"/>
            <a:ext cx="2367880" cy="1008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캐릭터 제어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캐릭터 좌표 변경 여부 및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Key </a:t>
            </a:r>
            <a:r>
              <a:rPr lang="ko-KR" altLang="en-US" sz="1400" dirty="0" smtClean="0"/>
              <a:t>입력 안내문 변경 여부 결정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652120" y="3645024"/>
            <a:ext cx="2367880" cy="360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장벽 </a:t>
            </a:r>
            <a:r>
              <a:rPr lang="en-US" altLang="ko-KR" sz="1400" dirty="0" smtClean="0"/>
              <a:t>Check</a:t>
            </a:r>
          </a:p>
        </p:txBody>
      </p:sp>
      <p:sp>
        <p:nvSpPr>
          <p:cNvPr id="51" name="오른쪽 화살표 50"/>
          <p:cNvSpPr/>
          <p:nvPr/>
        </p:nvSpPr>
        <p:spPr>
          <a:xfrm rot="1610799">
            <a:off x="2650931" y="5231646"/>
            <a:ext cx="3220257" cy="8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16" idx="3"/>
            <a:endCxn id="29" idx="1"/>
          </p:cNvCxnSpPr>
          <p:nvPr/>
        </p:nvCxnSpPr>
        <p:spPr>
          <a:xfrm flipV="1">
            <a:off x="2843808" y="1592796"/>
            <a:ext cx="2808312" cy="10801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6" idx="3"/>
            <a:endCxn id="30" idx="1"/>
          </p:cNvCxnSpPr>
          <p:nvPr/>
        </p:nvCxnSpPr>
        <p:spPr>
          <a:xfrm>
            <a:off x="2843808" y="2672916"/>
            <a:ext cx="2808312" cy="576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6" idx="3"/>
            <a:endCxn id="31" idx="1"/>
          </p:cNvCxnSpPr>
          <p:nvPr/>
        </p:nvCxnSpPr>
        <p:spPr>
          <a:xfrm>
            <a:off x="2843808" y="2672916"/>
            <a:ext cx="2816696" cy="26642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83568" y="3068960"/>
            <a:ext cx="216024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Print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83568" y="5157192"/>
            <a:ext cx="216024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Key</a:t>
            </a:r>
            <a:r>
              <a:rPr lang="ko-KR" altLang="en-US" sz="1400" dirty="0" smtClean="0"/>
              <a:t> 입력 안내문 변경</a:t>
            </a:r>
            <a:endParaRPr lang="en-US" altLang="ko-KR" sz="1400" dirty="0" smtClean="0"/>
          </a:p>
        </p:txBody>
      </p:sp>
      <p:sp>
        <p:nvSpPr>
          <p:cNvPr id="62" name="U자형 화살표 61"/>
          <p:cNvSpPr/>
          <p:nvPr/>
        </p:nvSpPr>
        <p:spPr>
          <a:xfrm rot="16200000">
            <a:off x="-1170385" y="3735289"/>
            <a:ext cx="3168354" cy="53955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Shape 64"/>
          <p:cNvCxnSpPr>
            <a:stCxn id="46" idx="3"/>
            <a:endCxn id="47" idx="3"/>
          </p:cNvCxnSpPr>
          <p:nvPr/>
        </p:nvCxnSpPr>
        <p:spPr>
          <a:xfrm flipV="1">
            <a:off x="8020000" y="3825044"/>
            <a:ext cx="12700" cy="2268252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47" idx="3"/>
            <a:endCxn id="46" idx="3"/>
          </p:cNvCxnSpPr>
          <p:nvPr/>
        </p:nvCxnSpPr>
        <p:spPr>
          <a:xfrm>
            <a:off x="8020000" y="3825044"/>
            <a:ext cx="12700" cy="2268252"/>
          </a:xfrm>
          <a:prstGeom prst="curvedConnector3">
            <a:avLst>
              <a:gd name="adj1" fmla="val 1800000"/>
            </a:avLst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6" idx="1"/>
            <a:endCxn id="37" idx="3"/>
          </p:cNvCxnSpPr>
          <p:nvPr/>
        </p:nvCxnSpPr>
        <p:spPr>
          <a:xfrm flipH="1" flipV="1">
            <a:off x="2843808" y="4689140"/>
            <a:ext cx="2808312" cy="1404156"/>
          </a:xfrm>
          <a:prstGeom prst="straightConnector1">
            <a:avLst/>
          </a:prstGeom>
          <a:ln w="476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331640" y="11874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				&lt;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&gt;</a:t>
            </a:r>
          </a:p>
          <a:p>
            <a:pPr>
              <a:buNone/>
            </a:pPr>
            <a:r>
              <a:rPr lang="en-US" altLang="ko-KR" dirty="0" smtClean="0"/>
              <a:t>https://github.com/sjk535/StarMoving.git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228</Words>
  <Application>Microsoft Office PowerPoint</Application>
  <PresentationFormat>화면 슬라이드 쇼(4:3)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Star Moving Game (built by Java)</vt:lpstr>
      <vt:lpstr>개발 방향</vt:lpstr>
      <vt:lpstr>Class 구성</vt:lpstr>
      <vt:lpstr>Flow                 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Moving Game</dc:title>
  <dc:creator>sjkim535@gmail.com</dc:creator>
  <cp:lastModifiedBy>sjkim535@gmail.com</cp:lastModifiedBy>
  <cp:revision>32</cp:revision>
  <dcterms:created xsi:type="dcterms:W3CDTF">2019-05-16T08:48:55Z</dcterms:created>
  <dcterms:modified xsi:type="dcterms:W3CDTF">2019-05-16T13:21:29Z</dcterms:modified>
</cp:coreProperties>
</file>