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7" r:id="rId7"/>
    <p:sldId id="268" r:id="rId8"/>
    <p:sldId id="269" r:id="rId9"/>
    <p:sldId id="270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65" d="100"/>
          <a:sy n="165" d="100"/>
        </p:scale>
        <p:origin x="-200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1C46-6F5B-4269-97FD-D61A8AEB12F4}" type="datetimeFigureOut">
              <a:rPr lang="ko-KR" altLang="en-US" smtClean="0"/>
              <a:t>2013-03-13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D8E8-79C3-4A96-918B-754BEB731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95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1C46-6F5B-4269-97FD-D61A8AEB12F4}" type="datetimeFigureOut">
              <a:rPr lang="ko-KR" altLang="en-US" smtClean="0"/>
              <a:t>2013-03-13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D8E8-79C3-4A96-918B-754BEB731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89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1C46-6F5B-4269-97FD-D61A8AEB12F4}" type="datetimeFigureOut">
              <a:rPr lang="ko-KR" altLang="en-US" smtClean="0"/>
              <a:t>2013-03-13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D8E8-79C3-4A96-918B-754BEB731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85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1C46-6F5B-4269-97FD-D61A8AEB12F4}" type="datetimeFigureOut">
              <a:rPr lang="ko-KR" altLang="en-US" smtClean="0"/>
              <a:t>2013-03-13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D8E8-79C3-4A96-918B-754BEB731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92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1C46-6F5B-4269-97FD-D61A8AEB12F4}" type="datetimeFigureOut">
              <a:rPr lang="ko-KR" altLang="en-US" smtClean="0"/>
              <a:t>2013-03-13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D8E8-79C3-4A96-918B-754BEB731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2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1C46-6F5B-4269-97FD-D61A8AEB12F4}" type="datetimeFigureOut">
              <a:rPr lang="ko-KR" altLang="en-US" smtClean="0"/>
              <a:t>2013-03-13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D8E8-79C3-4A96-918B-754BEB731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52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1C46-6F5B-4269-97FD-D61A8AEB12F4}" type="datetimeFigureOut">
              <a:rPr lang="ko-KR" altLang="en-US" smtClean="0"/>
              <a:t>2013-03-13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D8E8-79C3-4A96-918B-754BEB731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07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1C46-6F5B-4269-97FD-D61A8AEB12F4}" type="datetimeFigureOut">
              <a:rPr lang="ko-KR" altLang="en-US" smtClean="0"/>
              <a:t>2013-03-13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D8E8-79C3-4A96-918B-754BEB731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1C46-6F5B-4269-97FD-D61A8AEB12F4}" type="datetimeFigureOut">
              <a:rPr lang="ko-KR" altLang="en-US" smtClean="0"/>
              <a:t>2013-03-13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D8E8-79C3-4A96-918B-754BEB731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3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1C46-6F5B-4269-97FD-D61A8AEB12F4}" type="datetimeFigureOut">
              <a:rPr lang="ko-KR" altLang="en-US" smtClean="0"/>
              <a:t>2013-03-13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D8E8-79C3-4A96-918B-754BEB731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52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1C46-6F5B-4269-97FD-D61A8AEB12F4}" type="datetimeFigureOut">
              <a:rPr lang="ko-KR" altLang="en-US" smtClean="0"/>
              <a:t>2013-03-13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D8E8-79C3-4A96-918B-754BEB731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80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31C46-6F5B-4269-97FD-D61A8AEB12F4}" type="datetimeFigureOut">
              <a:rPr lang="ko-KR" altLang="en-US" smtClean="0"/>
              <a:t>2013-03-13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5D8E8-79C3-4A96-918B-754BEB731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78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Point-to-Point Protocol</a:t>
            </a:r>
            <a:br>
              <a:rPr lang="en-US" altLang="ko-KR" dirty="0" smtClean="0"/>
            </a:br>
            <a:r>
              <a:rPr lang="en-US" altLang="ko-KR" dirty="0" smtClean="0"/>
              <a:t>Overview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34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Networking Layers with PPP</a:t>
            </a:r>
            <a:endParaRPr lang="ko-KR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038" y="1600200"/>
            <a:ext cx="636792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75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0648"/>
            <a:ext cx="5772244" cy="609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229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HDCL-PPP Frame</a:t>
            </a:r>
            <a:endParaRPr lang="ko-KR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2162969"/>
            <a:ext cx="581025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858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PPP in HDLC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asynchronous HDLC (</a:t>
            </a:r>
            <a:r>
              <a:rPr lang="en-US" altLang="ko-KR" dirty="0" smtClean="0"/>
              <a:t>or AHDLC),</a:t>
            </a:r>
          </a:p>
          <a:p>
            <a:pPr lvl="1"/>
            <a:r>
              <a:rPr lang="en-US" altLang="ko-KR" dirty="0"/>
              <a:t>used for all asynchronous lines, such as modems used on </a:t>
            </a:r>
            <a:r>
              <a:rPr lang="en-US" altLang="ko-KR" dirty="0" smtClean="0"/>
              <a:t>ordinary PCs</a:t>
            </a:r>
          </a:p>
          <a:p>
            <a:pPr lvl="2"/>
            <a:r>
              <a:rPr lang="en-US" altLang="ko-KR" dirty="0"/>
              <a:t>7E value is a frame </a:t>
            </a:r>
            <a:r>
              <a:rPr lang="en-US" altLang="ko-KR" dirty="0" smtClean="0"/>
              <a:t>delimiter</a:t>
            </a:r>
          </a:p>
          <a:p>
            <a:pPr lvl="2"/>
            <a:r>
              <a:rPr lang="en-US" altLang="ko-KR" dirty="0" smtClean="0"/>
              <a:t>7D value </a:t>
            </a:r>
            <a:r>
              <a:rPr lang="en-US" altLang="ko-KR" dirty="0"/>
              <a:t>is an escape character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bit-synchronous </a:t>
            </a:r>
            <a:r>
              <a:rPr lang="en-US" altLang="ko-KR" dirty="0"/>
              <a:t>HDLC, </a:t>
            </a:r>
            <a:r>
              <a:rPr lang="en-US" altLang="ko-KR" dirty="0" smtClean="0"/>
              <a:t>and</a:t>
            </a:r>
          </a:p>
          <a:p>
            <a:pPr lvl="1"/>
            <a:r>
              <a:rPr lang="en-US" altLang="ko-KR" dirty="0"/>
              <a:t>on most telecommunications interfaces for </a:t>
            </a:r>
            <a:r>
              <a:rPr lang="en-US" altLang="ko-KR" dirty="0" smtClean="0"/>
              <a:t>PPP</a:t>
            </a:r>
          </a:p>
          <a:p>
            <a:pPr lvl="1"/>
            <a:r>
              <a:rPr lang="en-US" altLang="ko-KR" dirty="0"/>
              <a:t>“bit stuffing</a:t>
            </a:r>
            <a:endParaRPr lang="en-US" altLang="ko-KR" dirty="0" smtClean="0"/>
          </a:p>
          <a:p>
            <a:r>
              <a:rPr lang="en-US" altLang="ko-KR" dirty="0" smtClean="0"/>
              <a:t>octet-synchronous HDLC</a:t>
            </a:r>
          </a:p>
          <a:p>
            <a:pPr lvl="1"/>
            <a:r>
              <a:rPr lang="en-US" altLang="ko-KR" dirty="0"/>
              <a:t>used on special media with a default </a:t>
            </a:r>
            <a:r>
              <a:rPr lang="en-US" altLang="ko-KR" dirty="0" smtClean="0"/>
              <a:t>hardware interface </a:t>
            </a:r>
            <a:r>
              <a:rPr lang="en-US" altLang="ko-KR" dirty="0"/>
              <a:t>that presents individual octets at very high </a:t>
            </a:r>
            <a:r>
              <a:rPr lang="en-US" altLang="ko-KR" dirty="0" smtClean="0"/>
              <a:t>speed</a:t>
            </a:r>
          </a:p>
          <a:p>
            <a:pPr lvl="1"/>
            <a:r>
              <a:rPr lang="en-US" altLang="ko-KR" dirty="0"/>
              <a:t>Octet-synchronous framing is essentially identical to AHDLC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888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PPP Outline</a:t>
            </a:r>
            <a:endParaRPr lang="ko-KR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5975"/>
            <a:ext cx="8229600" cy="305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195736" y="1988840"/>
            <a:ext cx="1843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LCP negotiation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355976" y="171184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Authentication Protocol and Link Quality</a:t>
            </a:r>
          </a:p>
          <a:p>
            <a:r>
              <a:rPr lang="en-US" altLang="ko-KR" dirty="0"/>
              <a:t>Management (LQM)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364088" y="5301208"/>
            <a:ext cx="2611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NCP </a:t>
            </a:r>
            <a:r>
              <a:rPr lang="en-US" altLang="ko-KR" dirty="0" smtClean="0"/>
              <a:t>negotiation (IPCP)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01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PPP phases as layers</a:t>
            </a:r>
            <a:endParaRPr lang="ko-KR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347662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420888"/>
            <a:ext cx="4847365" cy="271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19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390669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80957"/>
            <a:ext cx="3295539" cy="4694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02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6632"/>
            <a:ext cx="5916463" cy="659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4721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103</Words>
  <Application>Microsoft Office PowerPoint</Application>
  <PresentationFormat>화면 슬라이드 쇼(4:3)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Point-to-Point Protocol Overview</vt:lpstr>
      <vt:lpstr>Networking Layers with PPP</vt:lpstr>
      <vt:lpstr>PowerPoint 프레젠테이션</vt:lpstr>
      <vt:lpstr>HDCL-PPP Frame</vt:lpstr>
      <vt:lpstr>PPP in HDLC</vt:lpstr>
      <vt:lpstr>PPP Outline</vt:lpstr>
      <vt:lpstr>PPP phases as layers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hcl</dc:creator>
  <cp:lastModifiedBy>hcl4</cp:lastModifiedBy>
  <cp:revision>9</cp:revision>
  <dcterms:created xsi:type="dcterms:W3CDTF">2012-05-23T02:31:53Z</dcterms:created>
  <dcterms:modified xsi:type="dcterms:W3CDTF">2013-03-13T06:53:03Z</dcterms:modified>
</cp:coreProperties>
</file>