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81" r:id="rId5"/>
    <p:sldId id="274" r:id="rId6"/>
    <p:sldId id="282" r:id="rId7"/>
    <p:sldId id="283" r:id="rId8"/>
    <p:sldId id="284" r:id="rId9"/>
    <p:sldId id="285" r:id="rId10"/>
    <p:sldId id="273" r:id="rId11"/>
    <p:sldId id="289" r:id="rId12"/>
    <p:sldId id="286" r:id="rId13"/>
    <p:sldId id="277" r:id="rId14"/>
    <p:sldId id="272" r:id="rId15"/>
    <p:sldId id="278" r:id="rId16"/>
    <p:sldId id="287" r:id="rId17"/>
    <p:sldId id="279" r:id="rId18"/>
    <p:sldId id="288" r:id="rId19"/>
    <p:sldId id="280" r:id="rId20"/>
    <p:sldId id="290" r:id="rId21"/>
    <p:sldId id="26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2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2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9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3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5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4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7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337D-C5B7-4BDE-B8F0-C174B59C870B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about.com/library/cmd/blcmdl8_pppdump.htm" TargetMode="External"/><Relationship Id="rId2" Type="http://schemas.openxmlformats.org/officeDocument/2006/relationships/hyperlink" Target="http://www.tldp.org/HOWTO/PPP-HOWT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\\.\pipe\com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PPP Survey</a:t>
            </a:r>
            <a:br>
              <a:rPr lang="en-US" altLang="ko-KR" dirty="0" smtClean="0"/>
            </a:br>
            <a:r>
              <a:rPr lang="en-US" altLang="ko-KR" dirty="0" smtClean="0"/>
              <a:t>PPP Execution Example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Term project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9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498" y="1296144"/>
            <a:ext cx="8229600" cy="5517232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Command option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2000" dirty="0" smtClean="0"/>
              <a:t>option ($man </a:t>
            </a:r>
            <a:r>
              <a:rPr lang="en-US" altLang="ko-KR" sz="2000" dirty="0" err="1" smtClean="0"/>
              <a:t>pppd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600" dirty="0" smtClean="0"/>
              <a:t>· </a:t>
            </a:r>
            <a:r>
              <a:rPr lang="en-US" altLang="ko-KR" sz="1600" b="1" dirty="0" err="1" smtClean="0"/>
              <a:t>crtscts</a:t>
            </a:r>
            <a:r>
              <a:rPr lang="en-US" altLang="ko-KR" sz="1600" dirty="0" smtClean="0"/>
              <a:t>: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specifies that </a:t>
            </a:r>
            <a:r>
              <a:rPr lang="en-US" altLang="ko-KR" sz="1600" dirty="0" err="1" smtClean="0"/>
              <a:t>pppd</a:t>
            </a:r>
            <a:r>
              <a:rPr lang="en-US" altLang="ko-KR" sz="1600" dirty="0" smtClean="0"/>
              <a:t> should set the serial port to use h/w flow control.</a:t>
            </a:r>
          </a:p>
          <a:p>
            <a:pPr marL="0" indent="0">
              <a:buNone/>
            </a:pPr>
            <a:r>
              <a:rPr lang="en-US" altLang="ko-KR" sz="1600" dirty="0" smtClean="0"/>
              <a:t> · </a:t>
            </a:r>
            <a:r>
              <a:rPr lang="en-US" altLang="ko-KR" sz="1600" b="1" dirty="0" smtClean="0"/>
              <a:t>lock</a:t>
            </a:r>
            <a:r>
              <a:rPr lang="en-US" altLang="ko-KR" sz="1600" dirty="0" smtClean="0"/>
              <a:t>: specifies that </a:t>
            </a:r>
            <a:r>
              <a:rPr lang="en-US" altLang="ko-KR" sz="1600" dirty="0" err="1" smtClean="0"/>
              <a:t>pppd</a:t>
            </a:r>
            <a:r>
              <a:rPr lang="en-US" altLang="ko-KR" sz="1600" dirty="0" smtClean="0"/>
              <a:t> should create a UUCP-style lock file for the serial device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to ensure exclusive access to the device. By default, </a:t>
            </a:r>
            <a:r>
              <a:rPr lang="en-US" altLang="ko-KR" sz="1600" dirty="0" err="1" smtClean="0"/>
              <a:t>pppd</a:t>
            </a:r>
            <a:r>
              <a:rPr lang="en-US" altLang="ko-KR" sz="1600" dirty="0" smtClean="0"/>
              <a:t> will not create a lock</a:t>
            </a:r>
          </a:p>
          <a:p>
            <a:pPr marL="0" indent="0">
              <a:buNone/>
            </a:pPr>
            <a:r>
              <a:rPr lang="en-US" altLang="ko-KR" sz="1600" dirty="0"/>
              <a:t> · </a:t>
            </a:r>
            <a:r>
              <a:rPr lang="en-US" altLang="ko-KR" sz="1600" b="1" dirty="0"/>
              <a:t>debug</a:t>
            </a:r>
            <a:r>
              <a:rPr lang="en-US" altLang="ko-KR" sz="1600" dirty="0"/>
              <a:t>: Enables connection debugging facilities. If this option is </a:t>
            </a:r>
            <a:r>
              <a:rPr lang="en-US" altLang="ko-KR" sz="1600" dirty="0" smtClean="0"/>
              <a:t>given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pppd</a:t>
            </a:r>
            <a:r>
              <a:rPr lang="en-US" altLang="ko-KR" sz="1600" dirty="0"/>
              <a:t> will log the </a:t>
            </a:r>
            <a:r>
              <a:rPr lang="en-US" altLang="ko-KR" sz="1600" dirty="0" smtClean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contents </a:t>
            </a:r>
            <a:r>
              <a:rPr lang="en-US" altLang="ko-KR" sz="1600" dirty="0"/>
              <a:t>of all control packets </a:t>
            </a:r>
            <a:r>
              <a:rPr lang="en-US" altLang="ko-KR" sz="1600" dirty="0" smtClean="0"/>
              <a:t>sent </a:t>
            </a:r>
            <a:r>
              <a:rPr lang="en-US" altLang="ko-KR" sz="1600" dirty="0"/>
              <a:t>or received in a readable form.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· </a:t>
            </a:r>
            <a:r>
              <a:rPr lang="en-US" altLang="ko-KR" sz="1600" b="1" dirty="0" smtClean="0"/>
              <a:t>record &lt;path&gt;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Specifies that </a:t>
            </a:r>
            <a:r>
              <a:rPr lang="en-US" altLang="ko-KR" sz="1600" dirty="0" err="1"/>
              <a:t>pppd</a:t>
            </a:r>
            <a:r>
              <a:rPr lang="en-US" altLang="ko-KR" sz="1600" dirty="0"/>
              <a:t> should record all </a:t>
            </a:r>
            <a:r>
              <a:rPr lang="en-US" altLang="ko-KR" sz="1600" dirty="0" smtClean="0"/>
              <a:t>characters </a:t>
            </a:r>
            <a:r>
              <a:rPr lang="en-US" altLang="ko-KR" sz="1600" dirty="0"/>
              <a:t>sent and received to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path</a:t>
            </a:r>
          </a:p>
          <a:p>
            <a:pPr marL="0" indent="0">
              <a:buNone/>
            </a:pPr>
            <a:r>
              <a:rPr lang="en-US" altLang="ko-KR" sz="1600" dirty="0" smtClean="0"/>
              <a:t> · </a:t>
            </a:r>
            <a:r>
              <a:rPr lang="en-US" altLang="ko-KR" sz="1600" b="1" dirty="0" smtClean="0"/>
              <a:t>&lt;local IP&gt;:&lt;remote IP&gt;</a:t>
            </a:r>
            <a:r>
              <a:rPr lang="en-US" altLang="ko-KR" sz="1600" dirty="0" smtClean="0"/>
              <a:t>: Set the local and/or remote  interface 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address.</a:t>
            </a:r>
          </a:p>
          <a:p>
            <a:pPr marL="0" indent="0">
              <a:buNone/>
            </a:pPr>
            <a:r>
              <a:rPr lang="en-US" altLang="ko-KR" sz="1600" dirty="0" smtClean="0"/>
              <a:t> · </a:t>
            </a:r>
            <a:r>
              <a:rPr lang="en-US" altLang="ko-KR" sz="1600" b="1" dirty="0" err="1" smtClean="0"/>
              <a:t>ttyname</a:t>
            </a:r>
            <a:r>
              <a:rPr lang="en-US" altLang="ko-KR" sz="1600" dirty="0" smtClean="0"/>
              <a:t>: Use the serial port called </a:t>
            </a:r>
            <a:r>
              <a:rPr lang="en-US" altLang="ko-KR" sz="1600" dirty="0" err="1" smtClean="0"/>
              <a:t>ttyname</a:t>
            </a:r>
            <a:r>
              <a:rPr lang="en-US" altLang="ko-KR" sz="1600" dirty="0" smtClean="0"/>
              <a:t> to communicate with the peer.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· </a:t>
            </a:r>
            <a:r>
              <a:rPr lang="en-US" altLang="ko-KR" sz="1600" b="1" dirty="0" smtClean="0"/>
              <a:t>speed</a:t>
            </a:r>
            <a:r>
              <a:rPr lang="en-US" altLang="ko-KR" sz="1600" dirty="0" smtClean="0"/>
              <a:t>: An option that is a decimal number is taken as the desired baud rate for the 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serial device.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ppd</a:t>
            </a:r>
            <a:r>
              <a:rPr lang="en-US" altLang="ko-KR" dirty="0" smtClean="0"/>
              <a:t> command option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09281"/>
            <a:ext cx="784887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pppd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-</a:t>
            </a:r>
            <a:r>
              <a:rPr lang="en-US" altLang="ko-KR" sz="2000" b="1" dirty="0"/>
              <a:t>detach </a:t>
            </a:r>
            <a:r>
              <a:rPr lang="en-US" altLang="ko-KR" sz="2000" b="1" dirty="0" err="1"/>
              <a:t>crtscts</a:t>
            </a:r>
            <a:r>
              <a:rPr lang="en-US" altLang="ko-KR" sz="2000" b="1" dirty="0"/>
              <a:t> lock debug record </a:t>
            </a:r>
            <a:r>
              <a:rPr lang="en-US" altLang="ko-KR" sz="2000" b="1" dirty="0" smtClean="0"/>
              <a:t>&lt;path&gt; </a:t>
            </a:r>
            <a:r>
              <a:rPr lang="en-US" altLang="ko-KR" sz="2000" b="1" dirty="0" err="1" smtClean="0"/>
              <a:t>noccp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noaccomp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nopcomp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asyncmap</a:t>
            </a:r>
            <a:r>
              <a:rPr lang="en-US" altLang="ko-KR" sz="2000" b="1" dirty="0" smtClean="0"/>
              <a:t> 0xffffffff </a:t>
            </a:r>
            <a:r>
              <a:rPr lang="en-US" altLang="ko-KR" sz="2000" b="1" dirty="0"/>
              <a:t>&lt;local IP&gt;:&lt;remote IP&gt; </a:t>
            </a:r>
            <a:r>
              <a:rPr lang="en-US" altLang="ko-KR" sz="2000" b="1" dirty="0" err="1"/>
              <a:t>ttyname</a:t>
            </a:r>
            <a:r>
              <a:rPr lang="en-US" altLang="ko-KR" sz="2000" b="1" dirty="0"/>
              <a:t> speed </a:t>
            </a:r>
          </a:p>
        </p:txBody>
      </p:sp>
    </p:spTree>
    <p:extLst>
      <p:ext uri="{BB962C8B-B14F-4D97-AF65-F5344CB8AC3E}">
        <p14:creationId xmlns:p14="http://schemas.microsoft.com/office/powerpoint/2010/main" val="330088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pppd</a:t>
            </a:r>
            <a:r>
              <a:rPr lang="en-US" altLang="ko-KR" dirty="0"/>
              <a:t> command option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sz="1500" dirty="0">
                <a:solidFill>
                  <a:prstClr val="black"/>
                </a:solidFill>
              </a:rPr>
              <a:t>· </a:t>
            </a:r>
            <a:r>
              <a:rPr lang="en-US" altLang="ko-KR" sz="1500" b="1" dirty="0" err="1">
                <a:solidFill>
                  <a:prstClr val="black"/>
                </a:solidFill>
              </a:rPr>
              <a:t>noccp</a:t>
            </a:r>
            <a:r>
              <a:rPr lang="en-US" altLang="ko-KR" sz="1500" dirty="0">
                <a:solidFill>
                  <a:prstClr val="black"/>
                </a:solidFill>
              </a:rPr>
              <a:t>: disable CCP(Compression Control protocol) negotiation.</a:t>
            </a:r>
          </a:p>
          <a:p>
            <a:pPr marL="0" lvl="0" indent="0">
              <a:buNone/>
            </a:pPr>
            <a:r>
              <a:rPr lang="en-US" altLang="ko-KR" sz="1500" dirty="0">
                <a:solidFill>
                  <a:prstClr val="black"/>
                </a:solidFill>
              </a:rPr>
              <a:t>· </a:t>
            </a:r>
            <a:r>
              <a:rPr lang="en-US" altLang="ko-KR" sz="1500" b="1" dirty="0" err="1" smtClean="0">
                <a:solidFill>
                  <a:prstClr val="black"/>
                </a:solidFill>
              </a:rPr>
              <a:t>noaccomp</a:t>
            </a:r>
            <a:r>
              <a:rPr lang="en-US" altLang="ko-KR" sz="1500" dirty="0" smtClean="0">
                <a:solidFill>
                  <a:prstClr val="black"/>
                </a:solidFill>
              </a:rPr>
              <a:t>: </a:t>
            </a:r>
            <a:r>
              <a:rPr lang="en-US" altLang="ko-KR" sz="1500" dirty="0"/>
              <a:t>Disable Address/Control compression in both directions (send and receive). </a:t>
            </a:r>
            <a:endParaRPr lang="en-US" altLang="ko-KR" sz="1500" dirty="0" smtClean="0"/>
          </a:p>
          <a:p>
            <a:pPr marL="0" lvl="0" indent="0">
              <a:buNone/>
            </a:pPr>
            <a:r>
              <a:rPr lang="en-US" altLang="ko-KR" sz="1500" dirty="0" smtClean="0">
                <a:solidFill>
                  <a:prstClr val="black"/>
                </a:solidFill>
              </a:rPr>
              <a:t>· </a:t>
            </a:r>
            <a:r>
              <a:rPr lang="en-US" altLang="ko-KR" sz="1500" b="1" dirty="0" err="1" smtClean="0">
                <a:solidFill>
                  <a:prstClr val="black"/>
                </a:solidFill>
              </a:rPr>
              <a:t>nopcomp</a:t>
            </a:r>
            <a:r>
              <a:rPr lang="en-US" altLang="ko-KR" sz="1500" dirty="0" smtClean="0">
                <a:solidFill>
                  <a:prstClr val="black"/>
                </a:solidFill>
              </a:rPr>
              <a:t>: </a:t>
            </a:r>
            <a:r>
              <a:rPr lang="en-US" altLang="ko-KR" sz="1500" dirty="0"/>
              <a:t>Disable protocol field compression negotiation in both the receive and the </a:t>
            </a:r>
            <a:endParaRPr lang="en-US" altLang="ko-KR" sz="1500" dirty="0" smtClean="0"/>
          </a:p>
          <a:p>
            <a:pPr marL="0" lv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   transmit </a:t>
            </a:r>
            <a:r>
              <a:rPr lang="en-US" altLang="ko-KR" sz="1500" dirty="0"/>
              <a:t>direction</a:t>
            </a:r>
            <a:r>
              <a:rPr lang="en-US" altLang="ko-KR" sz="1500" dirty="0" smtClean="0"/>
              <a:t>.</a:t>
            </a:r>
            <a:endParaRPr lang="en-US" altLang="ko-KR" sz="15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500" dirty="0" smtClean="0">
                <a:solidFill>
                  <a:prstClr val="black"/>
                </a:solidFill>
              </a:rPr>
              <a:t>· </a:t>
            </a:r>
            <a:r>
              <a:rPr lang="en-US" altLang="ko-KR" sz="1500" b="1" dirty="0" err="1" smtClean="0">
                <a:solidFill>
                  <a:prstClr val="black"/>
                </a:solidFill>
              </a:rPr>
              <a:t>asyncmap</a:t>
            </a:r>
            <a:r>
              <a:rPr lang="en-US" altLang="ko-KR" sz="1500" b="1" dirty="0" smtClean="0">
                <a:solidFill>
                  <a:prstClr val="black"/>
                </a:solidFill>
              </a:rPr>
              <a:t> &lt;map&gt;</a:t>
            </a:r>
            <a:r>
              <a:rPr lang="en-US" altLang="ko-KR" sz="1500" dirty="0" smtClean="0">
                <a:solidFill>
                  <a:prstClr val="black"/>
                </a:solidFill>
              </a:rPr>
              <a:t>: </a:t>
            </a:r>
            <a:r>
              <a:rPr lang="en-US" altLang="ko-KR" sz="1500" dirty="0"/>
              <a:t>This option sets the </a:t>
            </a:r>
            <a:r>
              <a:rPr lang="en-US" altLang="ko-KR" sz="1500" dirty="0" err="1"/>
              <a:t>Async</a:t>
            </a:r>
            <a:r>
              <a:rPr lang="en-US" altLang="ko-KR" sz="1500" dirty="0"/>
              <a:t>-Control-Character-Map (ACCM) for this end of the link. The ACCM is a set of 32 bits, one for each of the ASCII control characters with values from 0 to 31, where a 1 bit indicates that the corresponding control character should not be used in PPP packets sent to this system. The map is encoded as a hexadecimal number (without a leading 0x) where the least significant bit (00000001) represents character 0 and the most significant bit (80000000) represents character 31. </a:t>
            </a:r>
            <a:r>
              <a:rPr lang="en-US" altLang="ko-KR" sz="1500" dirty="0" err="1"/>
              <a:t>Pppd</a:t>
            </a:r>
            <a:r>
              <a:rPr lang="en-US" altLang="ko-KR" sz="1500" dirty="0"/>
              <a:t> will ask the peer to send these characters as a 2-byte escape sequence. If multiple </a:t>
            </a:r>
            <a:r>
              <a:rPr lang="en-US" altLang="ko-KR" sz="1500" i="1" dirty="0" err="1"/>
              <a:t>asyncmap</a:t>
            </a:r>
            <a:r>
              <a:rPr lang="en-US" altLang="ko-KR" sz="1500" dirty="0"/>
              <a:t> options are given, the values are </a:t>
            </a:r>
            <a:r>
              <a:rPr lang="en-US" altLang="ko-KR" sz="1500" dirty="0" err="1"/>
              <a:t>ORed</a:t>
            </a:r>
            <a:r>
              <a:rPr lang="en-US" altLang="ko-KR" sz="1500" dirty="0"/>
              <a:t> together. If no </a:t>
            </a:r>
            <a:r>
              <a:rPr lang="en-US" altLang="ko-KR" sz="1500" i="1" dirty="0" err="1"/>
              <a:t>asyncmap</a:t>
            </a:r>
            <a:r>
              <a:rPr lang="en-US" altLang="ko-KR" sz="1500" dirty="0"/>
              <a:t> option is given, the default is zero, so </a:t>
            </a:r>
            <a:r>
              <a:rPr lang="en-US" altLang="ko-KR" sz="1500" dirty="0" err="1"/>
              <a:t>pppd</a:t>
            </a:r>
            <a:r>
              <a:rPr lang="en-US" altLang="ko-KR" sz="1500" dirty="0"/>
              <a:t> will ask the peer not to escape any control characters. To escape transmitted characters, use the </a:t>
            </a:r>
            <a:r>
              <a:rPr lang="en-US" altLang="ko-KR" sz="1500" i="1" dirty="0"/>
              <a:t>escape</a:t>
            </a:r>
            <a:r>
              <a:rPr lang="en-US" altLang="ko-KR" sz="1500" dirty="0"/>
              <a:t> option</a:t>
            </a:r>
            <a:r>
              <a:rPr lang="en-US" altLang="ko-KR" sz="1500" dirty="0" smtClean="0"/>
              <a:t>.</a:t>
            </a:r>
            <a:endParaRPr lang="en-US" altLang="ko-KR" sz="15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1500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pppd</a:t>
            </a:r>
            <a:r>
              <a:rPr lang="en-US" altLang="ko-KR" dirty="0" smtClean="0"/>
              <a:t> </a:t>
            </a:r>
            <a:r>
              <a:rPr lang="en-US" altLang="ko-KR" dirty="0"/>
              <a:t>connection command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ppd</a:t>
            </a:r>
            <a:r>
              <a:rPr lang="en-US" altLang="ko-KR" dirty="0" smtClean="0"/>
              <a:t> execution</a:t>
            </a:r>
          </a:p>
          <a:p>
            <a:pPr lvl="1"/>
            <a:r>
              <a:rPr lang="en-US" altLang="ko-KR" dirty="0" smtClean="0"/>
              <a:t>Terminal1 (VM1)</a:t>
            </a:r>
          </a:p>
          <a:p>
            <a:pPr lvl="1"/>
            <a:endParaRPr lang="en-US" altLang="ko-KR" dirty="0"/>
          </a:p>
          <a:p>
            <a:pPr lvl="1"/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Terminal2 (VM2)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Same as terminal1, only swap local IP for remote IP</a:t>
            </a:r>
          </a:p>
          <a:p>
            <a:pPr lvl="1"/>
            <a:r>
              <a:rPr lang="en-US" altLang="ko-KR" dirty="0" smtClean="0"/>
              <a:t>record /root/test01 : Set the path for dump file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4" y="3344693"/>
            <a:ext cx="827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441" y="4437112"/>
            <a:ext cx="820891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pppd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-</a:t>
            </a:r>
            <a:r>
              <a:rPr lang="en-US" altLang="ko-KR" sz="2000" b="1" dirty="0"/>
              <a:t>detach </a:t>
            </a:r>
            <a:r>
              <a:rPr lang="en-US" altLang="ko-KR" sz="2000" b="1" dirty="0" err="1"/>
              <a:t>crtscts</a:t>
            </a:r>
            <a:r>
              <a:rPr lang="en-US" altLang="ko-KR" sz="2000" b="1" dirty="0"/>
              <a:t> lock debug record </a:t>
            </a:r>
            <a:r>
              <a:rPr lang="en-US" altLang="ko-KR" sz="2000" b="1" dirty="0" smtClean="0"/>
              <a:t>/root/test02 </a:t>
            </a:r>
            <a:r>
              <a:rPr lang="en-US" altLang="ko-KR" sz="2000" b="1" dirty="0" err="1" smtClean="0"/>
              <a:t>noccp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10.1.3.20:10.1.3.10</a:t>
            </a:r>
            <a:r>
              <a:rPr lang="en-US" altLang="ko-KR" sz="2000" b="1" dirty="0" smtClean="0"/>
              <a:t> /</a:t>
            </a:r>
            <a:r>
              <a:rPr lang="en-US" altLang="ko-KR" sz="2000" b="1" dirty="0" err="1" smtClean="0"/>
              <a:t>dev</a:t>
            </a:r>
            <a:r>
              <a:rPr lang="en-US" altLang="ko-KR" sz="2000" b="1" dirty="0" smtClean="0"/>
              <a:t>/ttyS0 38400 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5441" y="2555766"/>
            <a:ext cx="820891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pppd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-</a:t>
            </a:r>
            <a:r>
              <a:rPr lang="en-US" altLang="ko-KR" sz="2000" b="1" dirty="0"/>
              <a:t>detach </a:t>
            </a:r>
            <a:r>
              <a:rPr lang="en-US" altLang="ko-KR" sz="2000" b="1" dirty="0" err="1"/>
              <a:t>crtscts</a:t>
            </a:r>
            <a:r>
              <a:rPr lang="en-US" altLang="ko-KR" sz="2000" b="1" dirty="0"/>
              <a:t> lock debug record </a:t>
            </a:r>
            <a:r>
              <a:rPr lang="en-US" altLang="ko-KR" sz="2000" b="1" dirty="0" smtClean="0"/>
              <a:t>/root/test02 </a:t>
            </a:r>
            <a:r>
              <a:rPr lang="en-US" altLang="ko-KR" sz="2000" b="1" dirty="0" err="1" smtClean="0"/>
              <a:t>noccp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10.1.3.10:10.1.3.20</a:t>
            </a:r>
            <a:r>
              <a:rPr lang="en-US" altLang="ko-KR" sz="2000" b="1" dirty="0" smtClean="0"/>
              <a:t> /dev/ttyS0 38400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208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assas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488832" cy="54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pppd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connection example - debug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832455" y="2564904"/>
            <a:ext cx="6619865" cy="403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9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PPP frame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129" y="1423317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Dump file output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pppdump</a:t>
            </a:r>
            <a:r>
              <a:rPr lang="en-US" altLang="ko-KR" sz="2400" dirty="0" smtClean="0"/>
              <a:t> –h &lt;path&gt;</a:t>
            </a:r>
          </a:p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en-US" altLang="ko-KR" sz="2400" dirty="0" smtClean="0"/>
              <a:t>The </a:t>
            </a:r>
            <a:r>
              <a:rPr lang="en-US" altLang="ko-KR" sz="2400" dirty="0" err="1" smtClean="0"/>
              <a:t>pppdump</a:t>
            </a:r>
            <a:r>
              <a:rPr lang="en-US" altLang="ko-KR" sz="2400" dirty="0" smtClean="0"/>
              <a:t> utility converts the files written using the record option of </a:t>
            </a:r>
            <a:r>
              <a:rPr lang="en-US" altLang="ko-KR" sz="2400" dirty="0" err="1" smtClean="0"/>
              <a:t>pppd</a:t>
            </a:r>
            <a:r>
              <a:rPr lang="en-US" altLang="ko-KR" sz="2400" dirty="0" smtClean="0"/>
              <a:t> into a human-readable format.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7365" y="2276872"/>
            <a:ext cx="4896959" cy="5040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63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E:\pppdu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3"/>
            <a:ext cx="5613634" cy="68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2160" y="1844824"/>
            <a:ext cx="28344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pppdump</a:t>
            </a:r>
            <a:r>
              <a:rPr lang="en-US" altLang="ko-KR" sz="3200" dirty="0" smtClean="0"/>
              <a:t> </a:t>
            </a:r>
          </a:p>
          <a:p>
            <a:r>
              <a:rPr lang="en-US" altLang="ko-KR" sz="3200" dirty="0" smtClean="0"/>
              <a:t>default option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367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E:\pppdumpn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369"/>
            <a:ext cx="5795253" cy="68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1916832"/>
            <a:ext cx="27735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pppdump</a:t>
            </a:r>
            <a:r>
              <a:rPr lang="en-US" altLang="ko-KR" sz="2400" dirty="0" smtClean="0"/>
              <a:t> with</a:t>
            </a:r>
            <a:endParaRPr lang="en-US" altLang="ko-KR" sz="2400" dirty="0"/>
          </a:p>
          <a:p>
            <a:r>
              <a:rPr lang="en-US" altLang="ko-KR" sz="2400" dirty="0" err="1" smtClean="0"/>
              <a:t>noaccomp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err="1" smtClean="0"/>
              <a:t>nopcomp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err="1" smtClean="0"/>
              <a:t>asyncmap</a:t>
            </a:r>
            <a:r>
              <a:rPr lang="en-US" altLang="ko-KR" sz="2400" dirty="0" smtClean="0"/>
              <a:t> 0xffffffff</a:t>
            </a:r>
          </a:p>
          <a:p>
            <a:r>
              <a:rPr lang="en-US" altLang="ko-KR" sz="2400" dirty="0" smtClean="0"/>
              <a:t>options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076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HDLC PPP LCP frame example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57" y="1600200"/>
            <a:ext cx="6152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94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Frame Delimiter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Frame delimiter (flag)</a:t>
            </a:r>
          </a:p>
          <a:p>
            <a:pPr lvl="1"/>
            <a:r>
              <a:rPr lang="en-US" altLang="ko-KR" dirty="0" smtClean="0"/>
              <a:t>A frame delimiter marks the end of one frame and the beginning of another. </a:t>
            </a:r>
            <a:r>
              <a:rPr lang="en-US" altLang="ko-KR" dirty="0"/>
              <a:t>A frame delimiter at the end of a frame may also mark </a:t>
            </a:r>
            <a:r>
              <a:rPr lang="en-US" altLang="ko-KR" dirty="0" smtClean="0"/>
              <a:t>the </a:t>
            </a:r>
            <a:r>
              <a:rPr lang="en-US" altLang="ko-KR" dirty="0"/>
              <a:t>start of the next frame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The next frame is after an idle period</a:t>
            </a:r>
          </a:p>
          <a:p>
            <a:pPr lvl="1"/>
            <a:endParaRPr lang="en-US" altLang="ko-KR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dirty="0" smtClean="0"/>
              <a:t>In case of continuous communication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36368"/>
            <a:ext cx="613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932512"/>
            <a:ext cx="4333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94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PPP survey</a:t>
            </a:r>
          </a:p>
          <a:p>
            <a:pPr lvl="1"/>
            <a:r>
              <a:rPr lang="en-US" altLang="ko-KR" dirty="0" smtClean="0"/>
              <a:t>submit a report of PPP with reference to RFC documents. (+PPP.pdf)</a:t>
            </a:r>
          </a:p>
          <a:p>
            <a:pPr lvl="1"/>
            <a:r>
              <a:rPr lang="en-US" altLang="ko-KR" dirty="0" smtClean="0"/>
              <a:t>The report must include contents of RFC 1661 (PPP LCP), RFC 1662 (HDLC) and RFC 1332 (IPCP).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Set up serial port in virtual machine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Need 2 VMs for communicate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3"/>
            <a:ext cx="5040560" cy="40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Virtual Machine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2139066"/>
            <a:ext cx="523682" cy="353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pppd</a:t>
            </a:r>
            <a:r>
              <a:rPr lang="en-US" altLang="ko-KR" dirty="0"/>
              <a:t> </a:t>
            </a:r>
            <a:r>
              <a:rPr lang="en-US" altLang="ko-KR" dirty="0" smtClean="0"/>
              <a:t>execution</a:t>
            </a:r>
          </a:p>
          <a:p>
            <a:pPr lvl="1"/>
            <a:r>
              <a:rPr lang="en-US" altLang="ko-KR" dirty="0" smtClean="0"/>
              <a:t>Execute </a:t>
            </a:r>
            <a:r>
              <a:rPr lang="en-US" altLang="ko-KR" dirty="0" err="1"/>
              <a:t>pppd</a:t>
            </a:r>
            <a:r>
              <a:rPr lang="en-US" altLang="ko-KR" dirty="0"/>
              <a:t> following this </a:t>
            </a:r>
            <a:r>
              <a:rPr lang="en-US" altLang="ko-KR" dirty="0" smtClean="0"/>
              <a:t>documents.</a:t>
            </a:r>
          </a:p>
          <a:p>
            <a:pPr lvl="2"/>
            <a:r>
              <a:rPr lang="en-US" altLang="ko-KR" dirty="0" smtClean="0"/>
              <a:t>Execute twice: First one executes default option, and other is with </a:t>
            </a:r>
            <a:r>
              <a:rPr lang="en-US" altLang="ko-KR" dirty="0" err="1" smtClean="0"/>
              <a:t>noaccomp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nopcomp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asyncmap</a:t>
            </a:r>
            <a:r>
              <a:rPr lang="en-US" altLang="ko-KR" dirty="0" smtClean="0"/>
              <a:t> 0xffffffff </a:t>
            </a:r>
            <a:r>
              <a:rPr lang="en-US" altLang="ko-KR" dirty="0" smtClean="0"/>
              <a:t>option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Send a ping from terminal1 to terminal2 when the connection is established.</a:t>
            </a:r>
          </a:p>
          <a:p>
            <a:pPr lvl="2"/>
            <a:r>
              <a:rPr lang="en-US" altLang="ko-KR" dirty="0" smtClean="0"/>
              <a:t>Ex) $ ping –c 2 10.1.3.20 (correspond IP address)</a:t>
            </a:r>
          </a:p>
          <a:p>
            <a:r>
              <a:rPr lang="en-US" altLang="ko-KR" dirty="0" smtClean="0"/>
              <a:t>submission</a:t>
            </a:r>
          </a:p>
          <a:p>
            <a:pPr lvl="1"/>
            <a:r>
              <a:rPr lang="en-US" altLang="ko-KR" dirty="0" smtClean="0"/>
              <a:t>Result screenshot</a:t>
            </a:r>
          </a:p>
          <a:p>
            <a:pPr lvl="2"/>
            <a:r>
              <a:rPr lang="en-US" altLang="ko-KR" dirty="0" smtClean="0"/>
              <a:t>Execution results, debug option on, dump output</a:t>
            </a:r>
          </a:p>
          <a:p>
            <a:pPr lvl="3"/>
            <a:r>
              <a:rPr lang="en-US" altLang="ko-KR" dirty="0" smtClean="0"/>
              <a:t>both </a:t>
            </a:r>
            <a:r>
              <a:rPr lang="en-US" altLang="ko-KR" dirty="0"/>
              <a:t>of default option and </a:t>
            </a:r>
            <a:r>
              <a:rPr lang="en-US" altLang="ko-KR" dirty="0" err="1"/>
              <a:t>noaccomp</a:t>
            </a:r>
            <a:r>
              <a:rPr lang="en-US" altLang="ko-KR" dirty="0"/>
              <a:t>,… </a:t>
            </a:r>
            <a:r>
              <a:rPr lang="en-US" altLang="ko-KR" dirty="0" smtClean="0"/>
              <a:t>option.</a:t>
            </a:r>
          </a:p>
          <a:p>
            <a:pPr lvl="1"/>
            <a:r>
              <a:rPr lang="en-US" altLang="ko-KR" dirty="0" smtClean="0"/>
              <a:t>Report</a:t>
            </a:r>
          </a:p>
          <a:p>
            <a:pPr lvl="2"/>
            <a:r>
              <a:rPr lang="en-US" altLang="ko-KR" dirty="0" smtClean="0"/>
              <a:t>Explain PPP frame exchange order with reference to RFC documents. (include options)</a:t>
            </a:r>
          </a:p>
          <a:p>
            <a:pPr lvl="2"/>
            <a:r>
              <a:rPr lang="en-US" altLang="ko-KR" dirty="0" smtClean="0"/>
              <a:t>Analyze </a:t>
            </a:r>
            <a:r>
              <a:rPr lang="en-US" altLang="ko-KR" dirty="0" err="1" smtClean="0"/>
              <a:t>pppdump</a:t>
            </a:r>
            <a:r>
              <a:rPr lang="en-US" altLang="ko-KR" dirty="0" smtClean="0"/>
              <a:t> output to fit a frame format of PPP.</a:t>
            </a:r>
          </a:p>
          <a:p>
            <a:pPr lvl="3"/>
            <a:r>
              <a:rPr lang="en-US" altLang="ko-KR" dirty="0" smtClean="0"/>
              <a:t>LCP frames, IPCP frames and Data frame (IPv4).</a:t>
            </a:r>
          </a:p>
          <a:p>
            <a:pPr lvl="3"/>
            <a:r>
              <a:rPr lang="en-US" altLang="ko-KR" dirty="0" smtClean="0"/>
              <a:t>Both of default option and other options.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223" t="37333"/>
          <a:stretch/>
        </p:blipFill>
        <p:spPr>
          <a:xfrm>
            <a:off x="1691680" y="2636912"/>
            <a:ext cx="6917160" cy="4834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9624" y="2650691"/>
            <a:ext cx="86409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Example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3244198"/>
            <a:ext cx="857929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pppd</a:t>
            </a:r>
            <a:r>
              <a:rPr lang="en-US" altLang="ko-KR" sz="1100" dirty="0">
                <a:solidFill>
                  <a:schemeClr val="tx1"/>
                </a:solidFill>
              </a:rPr>
              <a:t> -detach </a:t>
            </a:r>
            <a:r>
              <a:rPr lang="en-US" altLang="ko-KR" sz="1100" dirty="0" err="1">
                <a:solidFill>
                  <a:schemeClr val="tx1"/>
                </a:solidFill>
              </a:rPr>
              <a:t>crtscts</a:t>
            </a:r>
            <a:r>
              <a:rPr lang="en-US" altLang="ko-KR" sz="1100" dirty="0">
                <a:solidFill>
                  <a:schemeClr val="tx1"/>
                </a:solidFill>
              </a:rPr>
              <a:t> lock debug </a:t>
            </a:r>
            <a:r>
              <a:rPr lang="en-US" altLang="ko-KR" sz="1100" dirty="0" err="1">
                <a:solidFill>
                  <a:schemeClr val="tx1"/>
                </a:solidFill>
              </a:rPr>
              <a:t>noaccomp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nopcomp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asyncmap</a:t>
            </a:r>
            <a:r>
              <a:rPr lang="en-US" altLang="ko-KR" sz="1100" dirty="0">
                <a:solidFill>
                  <a:schemeClr val="tx1"/>
                </a:solidFill>
              </a:rPr>
              <a:t> 0xffffffff  record /root/test01 10.1.3.10:10.1.3.20 /dev/ttyS0 38400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http://www.tldp.org/HOWTO/PPP-HOWTO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linux.about.com/library/cmd/blcmdl8_pppdump.htm</a:t>
            </a:r>
            <a:endParaRPr lang="en-US" altLang="ko-KR" dirty="0" smtClean="0"/>
          </a:p>
          <a:p>
            <a:r>
              <a:rPr lang="en-US" altLang="ko-KR" dirty="0" smtClean="0"/>
              <a:t>RFC 1661, RFC 1662, RFC 1332</a:t>
            </a:r>
          </a:p>
          <a:p>
            <a:r>
              <a:rPr lang="en-US" altLang="ko-KR" dirty="0" smtClean="0"/>
              <a:t>James Carlson, “PPP Design, Implementation, and Debugging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edition,” Addison-Wesley, July 2000.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67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Port Set Up in VM1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80020" y="5373216"/>
            <a:ext cx="89639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포트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파일 경로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\\.\pipe\com1</a:t>
            </a:r>
            <a:r>
              <a:rPr lang="ko-KR" altLang="en-US" sz="1600" dirty="0" smtClean="0"/>
              <a:t>으로 설정</a:t>
            </a:r>
            <a:r>
              <a:rPr lang="en-US" altLang="ko-KR" sz="1600" dirty="0" smtClean="0"/>
              <a:t>(1: </a:t>
            </a:r>
            <a:r>
              <a:rPr lang="ko-KR" altLang="en-US" sz="1600" dirty="0" smtClean="0"/>
              <a:t>포트번</a:t>
            </a:r>
            <a:r>
              <a:rPr lang="ko-KR" altLang="en-US" sz="1600" dirty="0"/>
              <a:t>호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ex) </a:t>
            </a:r>
            <a:r>
              <a:rPr lang="ko-KR" altLang="en-US" sz="1600" dirty="0" smtClean="0"/>
              <a:t>포트번호를 </a:t>
            </a:r>
            <a:r>
              <a:rPr lang="en-US" altLang="ko-KR" sz="1600" dirty="0" smtClean="0"/>
              <a:t>COM1</a:t>
            </a:r>
            <a:r>
              <a:rPr lang="ko-KR" altLang="en-US" sz="1600" dirty="0" smtClean="0"/>
              <a:t>로 설정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파일 경로 </a:t>
            </a:r>
            <a:r>
              <a:rPr lang="en-US" altLang="ko-KR" sz="1600" dirty="0" smtClean="0">
                <a:hlinkClick r:id="rId2" action="ppaction://hlinkfile"/>
              </a:rPr>
              <a:t>\\.\pipe\com1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로 설정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- vm1</a:t>
            </a:r>
            <a:r>
              <a:rPr lang="ko-KR" altLang="en-US" sz="1600" dirty="0" smtClean="0"/>
              <a:t>은 존재하는 파이프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소켓에 연결 체크 </a:t>
            </a:r>
            <a:r>
              <a:rPr lang="ko-KR" altLang="en-US" sz="1600" dirty="0" err="1" smtClean="0"/>
              <a:t>안함</a:t>
            </a:r>
            <a:r>
              <a:rPr lang="en-US" altLang="ko-KR" sz="1600" dirty="0" smtClean="0"/>
              <a:t>, vm2</a:t>
            </a:r>
            <a:r>
              <a:rPr lang="ko-KR" altLang="en-US" sz="1600" dirty="0" smtClean="0"/>
              <a:t>는 체크</a:t>
            </a:r>
            <a:r>
              <a:rPr lang="en-US" altLang="ko-KR" sz="1600" dirty="0" smtClean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virtual machine </a:t>
            </a:r>
            <a:r>
              <a:rPr lang="ko-KR" altLang="en-US" sz="1600" dirty="0" smtClean="0"/>
              <a:t>실행 시 </a:t>
            </a:r>
            <a:r>
              <a:rPr lang="ko-KR" altLang="en-US" sz="1600" dirty="0" smtClean="0">
                <a:solidFill>
                  <a:srgbClr val="FF0000"/>
                </a:solidFill>
              </a:rPr>
              <a:t>존재하는 파이프</a:t>
            </a:r>
            <a:r>
              <a:rPr lang="en-US" altLang="ko-KR" sz="1600" dirty="0" smtClean="0">
                <a:solidFill>
                  <a:srgbClr val="FF0000"/>
                </a:solidFill>
              </a:rPr>
              <a:t>/</a:t>
            </a:r>
            <a:r>
              <a:rPr lang="ko-KR" altLang="en-US" sz="1600" dirty="0" smtClean="0">
                <a:solidFill>
                  <a:srgbClr val="FF0000"/>
                </a:solidFill>
              </a:rPr>
              <a:t>소켓에 연결을 체크하지 않은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vm</a:t>
            </a:r>
            <a:r>
              <a:rPr lang="ko-KR" altLang="en-US" sz="1600" dirty="0" smtClean="0">
                <a:solidFill>
                  <a:srgbClr val="FF0000"/>
                </a:solidFill>
              </a:rPr>
              <a:t>부터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실행시켜야함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(</a:t>
            </a:r>
            <a:r>
              <a:rPr lang="ko-KR" altLang="en-US" sz="1600" dirty="0" smtClean="0">
                <a:solidFill>
                  <a:srgbClr val="FF0000"/>
                </a:solidFill>
              </a:rPr>
              <a:t>즉 이 예제에선 </a:t>
            </a:r>
            <a:r>
              <a:rPr lang="en-US" altLang="ko-KR" sz="1600" dirty="0" smtClean="0">
                <a:solidFill>
                  <a:srgbClr val="FF0000"/>
                </a:solidFill>
              </a:rPr>
              <a:t>vm1</a:t>
            </a:r>
            <a:r>
              <a:rPr lang="ko-KR" altLang="en-US" sz="1600" dirty="0" smtClean="0">
                <a:solidFill>
                  <a:srgbClr val="FF0000"/>
                </a:solidFill>
              </a:rPr>
              <a:t>부터 실행시켜야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vm</a:t>
            </a:r>
            <a:r>
              <a:rPr lang="ko-KR" altLang="en-US" sz="1600" dirty="0" smtClean="0">
                <a:solidFill>
                  <a:srgbClr val="FF0000"/>
                </a:solidFill>
              </a:rPr>
              <a:t>이 모두 켜짐</a:t>
            </a:r>
            <a:r>
              <a:rPr lang="en-US" altLang="ko-KR" sz="1600" dirty="0" smtClean="0">
                <a:solidFill>
                  <a:srgbClr val="FF0000"/>
                </a:solidFill>
              </a:rPr>
              <a:t>)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02"/>
          <a:stretch/>
        </p:blipFill>
        <p:spPr>
          <a:xfrm>
            <a:off x="683568" y="1196752"/>
            <a:ext cx="7109842" cy="39909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67744" y="2171314"/>
            <a:ext cx="1368152" cy="249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75856" y="2852936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Port Set Up in VM2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20606"/>
            <a:ext cx="7010400" cy="3962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39752" y="234888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19872" y="3113774"/>
            <a:ext cx="1944216" cy="53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8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 Null Modem.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4525963"/>
          </a:xfrm>
        </p:spPr>
        <p:txBody>
          <a:bodyPr/>
          <a:lstStyle/>
          <a:p>
            <a:r>
              <a:rPr lang="en-US" altLang="ko-KR" b="1" dirty="0"/>
              <a:t>Null modem</a:t>
            </a:r>
            <a:r>
              <a:rPr lang="en-US" altLang="ko-KR" dirty="0"/>
              <a:t> is a communication </a:t>
            </a:r>
            <a:r>
              <a:rPr lang="en-US" altLang="ko-KR" dirty="0" smtClean="0"/>
              <a:t>method </a:t>
            </a:r>
            <a:r>
              <a:rPr lang="en-US" altLang="ko-KR" dirty="0"/>
              <a:t>to connect </a:t>
            </a:r>
            <a:r>
              <a:rPr lang="en-US" altLang="ko-KR" dirty="0" smtClean="0"/>
              <a:t>two</a:t>
            </a:r>
            <a:r>
              <a:rPr lang="en-US" altLang="ko-KR" dirty="0"/>
              <a:t> </a:t>
            </a:r>
            <a:r>
              <a:rPr lang="en-US" altLang="ko-KR" dirty="0" smtClean="0"/>
              <a:t>DTEs</a:t>
            </a:r>
          </a:p>
          <a:p>
            <a:pPr marL="0" indent="0">
              <a:buNone/>
            </a:pPr>
            <a:r>
              <a:rPr lang="en-US" altLang="ko-KR" dirty="0"/>
              <a:t>  </a:t>
            </a:r>
            <a:r>
              <a:rPr lang="en-US" altLang="ko-KR" dirty="0" smtClean="0"/>
              <a:t>(computer, terminal, printer etc</a:t>
            </a:r>
            <a:r>
              <a:rPr lang="en-US" altLang="ko-KR" dirty="0"/>
              <a:t>.) directly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using an RS-232 serial cable.</a:t>
            </a:r>
            <a:endParaRPr lang="ko-KR" altLang="en-US" dirty="0"/>
          </a:p>
        </p:txBody>
      </p:sp>
      <p:pic>
        <p:nvPicPr>
          <p:cNvPr id="3074" name="Picture 2" descr="C:\Users\hoon\Desktop\201212270945273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6562"/>
            <a:ext cx="2180249" cy="258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Null </a:t>
            </a:r>
            <a:r>
              <a:rPr lang="en-US" altLang="ko-KR" dirty="0"/>
              <a:t>modem in virtual machine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53" y="2132856"/>
            <a:ext cx="46196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5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PPP 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Check PPP applications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2198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401001" y="5157192"/>
            <a:ext cx="4680935" cy="1368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8272" y="52419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/>
              <a:t>$ which </a:t>
            </a:r>
            <a:r>
              <a:rPr lang="en-US" altLang="ko-KR" sz="2400" dirty="0" err="1"/>
              <a:t>pppd</a:t>
            </a:r>
            <a:endParaRPr lang="en-US" altLang="ko-KR" sz="2400" dirty="0"/>
          </a:p>
          <a:p>
            <a:r>
              <a:rPr lang="en-US" altLang="ko-KR" sz="2400" dirty="0"/>
              <a:t>$ which </a:t>
            </a:r>
            <a:r>
              <a:rPr lang="en-US" altLang="ko-KR" sz="2400" dirty="0" err="1"/>
              <a:t>pppdump</a:t>
            </a:r>
            <a:endParaRPr lang="en-US" altLang="ko-KR" sz="2400" dirty="0"/>
          </a:p>
          <a:p>
            <a:r>
              <a:rPr lang="en-US" altLang="ko-KR" sz="2400" dirty="0" smtClean="0"/>
              <a:t>Install : </a:t>
            </a:r>
            <a:r>
              <a:rPr lang="en-US" altLang="ko-KR" sz="2400" dirty="0"/>
              <a:t># apt-get install </a:t>
            </a:r>
            <a:r>
              <a:rPr lang="en-US" altLang="ko-KR" sz="2400" dirty="0" err="1"/>
              <a:t>ppp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921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pppd</a:t>
            </a:r>
            <a:r>
              <a:rPr lang="en-US" altLang="ko-KR" dirty="0"/>
              <a:t> 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Command format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Local IP : My IP address</a:t>
            </a:r>
          </a:p>
          <a:p>
            <a:pPr lvl="1"/>
            <a:r>
              <a:rPr lang="en-US" altLang="ko-KR" dirty="0" smtClean="0"/>
              <a:t>Remote IP : Correspond IP address</a:t>
            </a:r>
          </a:p>
          <a:p>
            <a:pPr lvl="1"/>
            <a:r>
              <a:rPr lang="en-US" altLang="ko-KR" dirty="0" err="1" smtClean="0"/>
              <a:t>ttyname</a:t>
            </a:r>
            <a:r>
              <a:rPr lang="en-US" altLang="ko-KR" dirty="0" smtClean="0"/>
              <a:t> : /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ttySx</a:t>
            </a:r>
            <a:r>
              <a:rPr lang="en-US" altLang="ko-KR" dirty="0" smtClean="0"/>
              <a:t> (x : port number)</a:t>
            </a:r>
          </a:p>
          <a:p>
            <a:pPr lvl="1"/>
            <a:r>
              <a:rPr lang="en-US" altLang="ko-KR" dirty="0" smtClean="0"/>
              <a:t>record &lt;path&gt; : </a:t>
            </a:r>
            <a:r>
              <a:rPr lang="en-US" altLang="ko-KR" dirty="0" smtClean="0">
                <a:solidFill>
                  <a:srgbClr val="FF0000"/>
                </a:solidFill>
              </a:rPr>
              <a:t>full path </a:t>
            </a:r>
            <a:r>
              <a:rPr lang="en-US" altLang="ko-KR" dirty="0" smtClean="0"/>
              <a:t>(ex : /root/test01)</a:t>
            </a:r>
          </a:p>
          <a:p>
            <a:pPr lvl="1"/>
            <a:r>
              <a:rPr lang="en-US" altLang="ko-KR" dirty="0" smtClean="0"/>
              <a:t>Speed : 38400 (bps)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784887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pppd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-</a:t>
            </a:r>
            <a:r>
              <a:rPr lang="en-US" altLang="ko-KR" sz="2000" b="1" dirty="0"/>
              <a:t>detach </a:t>
            </a:r>
            <a:r>
              <a:rPr lang="en-US" altLang="ko-KR" sz="2000" b="1" dirty="0" err="1"/>
              <a:t>crtscts</a:t>
            </a:r>
            <a:r>
              <a:rPr lang="en-US" altLang="ko-KR" sz="2000" b="1" dirty="0"/>
              <a:t> lock debug record </a:t>
            </a:r>
            <a:r>
              <a:rPr lang="en-US" altLang="ko-KR" sz="2000" b="1" dirty="0" smtClean="0"/>
              <a:t>&lt;path&gt; </a:t>
            </a:r>
            <a:r>
              <a:rPr lang="en-US" altLang="ko-KR" sz="2000" b="1" dirty="0" err="1"/>
              <a:t>noccp</a:t>
            </a:r>
            <a:r>
              <a:rPr lang="en-US" altLang="ko-KR" sz="2000" b="1" dirty="0"/>
              <a:t> &lt;local IP&gt;:&lt;remote IP&gt; </a:t>
            </a:r>
            <a:r>
              <a:rPr lang="en-US" altLang="ko-KR" sz="2000" b="1" dirty="0" err="1"/>
              <a:t>ttyname</a:t>
            </a:r>
            <a:r>
              <a:rPr lang="en-US" altLang="ko-KR" sz="2000" b="1" dirty="0"/>
              <a:t> speed </a:t>
            </a:r>
          </a:p>
        </p:txBody>
      </p:sp>
    </p:spTree>
    <p:extLst>
      <p:ext uri="{BB962C8B-B14F-4D97-AF65-F5344CB8AC3E}">
        <p14:creationId xmlns:p14="http://schemas.microsoft.com/office/powerpoint/2010/main" val="92726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ttySx</a:t>
            </a:r>
            <a:r>
              <a:rPr lang="en-US" altLang="ko-KR" dirty="0" smtClean="0"/>
              <a:t> mapping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6048672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1772816"/>
            <a:ext cx="784887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 </a:t>
            </a:r>
            <a:r>
              <a:rPr lang="en-US" altLang="ko-KR" sz="2400" b="1" dirty="0" err="1" smtClean="0"/>
              <a:t>setserial</a:t>
            </a:r>
            <a:r>
              <a:rPr lang="en-US" altLang="ko-KR" sz="2400" b="1" dirty="0" smtClean="0"/>
              <a:t> –g /</a:t>
            </a:r>
            <a:r>
              <a:rPr lang="en-US" altLang="ko-KR" sz="2400" b="1" dirty="0" err="1" smtClean="0"/>
              <a:t>dev</a:t>
            </a:r>
            <a:r>
              <a:rPr lang="en-US" altLang="ko-KR" sz="2400" b="1" dirty="0" smtClean="0"/>
              <a:t>/</a:t>
            </a:r>
            <a:r>
              <a:rPr lang="en-US" altLang="ko-KR" sz="2400" b="1" dirty="0" err="1" smtClean="0"/>
              <a:t>ttyS</a:t>
            </a:r>
            <a:r>
              <a:rPr lang="en-US" altLang="ko-KR" sz="2400" b="1" dirty="0" smtClean="0"/>
              <a:t>*</a:t>
            </a:r>
            <a:endParaRPr lang="en-US" altLang="ko-KR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68700"/>
            <a:ext cx="53149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012160" y="5068053"/>
            <a:ext cx="2773433" cy="186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2708920"/>
            <a:ext cx="51845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5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846</Words>
  <Application>Microsoft Office PowerPoint</Application>
  <PresentationFormat>화면 슬라이드 쇼(4:3)</PresentationFormat>
  <Paragraphs>133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PPP Survey PPP Execution Example</vt:lpstr>
      <vt:lpstr>Setting Virtual Machine</vt:lpstr>
      <vt:lpstr>Serial Port Set Up in VM1</vt:lpstr>
      <vt:lpstr>Serial Port Set Up in VM2</vt:lpstr>
      <vt:lpstr>What is a Null Modem.</vt:lpstr>
      <vt:lpstr>Null modem in virtual machine</vt:lpstr>
      <vt:lpstr>PPP Connection</vt:lpstr>
      <vt:lpstr>pppd connection</vt:lpstr>
      <vt:lpstr>ttySx mapping</vt:lpstr>
      <vt:lpstr>pppd command option</vt:lpstr>
      <vt:lpstr>pppd command option</vt:lpstr>
      <vt:lpstr>pppd connection command</vt:lpstr>
      <vt:lpstr>pppd connection example - debug</vt:lpstr>
      <vt:lpstr>PPP frame analysis</vt:lpstr>
      <vt:lpstr>PowerPoint 프레젠테이션</vt:lpstr>
      <vt:lpstr>PowerPoint 프레젠테이션</vt:lpstr>
      <vt:lpstr>HDLC PPP LCP frame example</vt:lpstr>
      <vt:lpstr>Frame Delimiter</vt:lpstr>
      <vt:lpstr>Homework #1</vt:lpstr>
      <vt:lpstr>Homework #1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</dc:creator>
  <cp:lastModifiedBy>juho</cp:lastModifiedBy>
  <cp:revision>53</cp:revision>
  <dcterms:created xsi:type="dcterms:W3CDTF">2013-03-14T08:43:23Z</dcterms:created>
  <dcterms:modified xsi:type="dcterms:W3CDTF">2016-08-29T02:56:14Z</dcterms:modified>
</cp:coreProperties>
</file>