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6" r:id="rId2"/>
    <p:sldId id="283" r:id="rId3"/>
    <p:sldId id="285" r:id="rId4"/>
    <p:sldId id="286" r:id="rId5"/>
    <p:sldId id="287" r:id="rId6"/>
    <p:sldId id="288" r:id="rId7"/>
    <p:sldId id="297" r:id="rId8"/>
    <p:sldId id="298" r:id="rId9"/>
    <p:sldId id="289" r:id="rId10"/>
    <p:sldId id="290" r:id="rId11"/>
    <p:sldId id="292" r:id="rId12"/>
    <p:sldId id="294" r:id="rId13"/>
    <p:sldId id="299" r:id="rId14"/>
    <p:sldId id="300" r:id="rId15"/>
    <p:sldId id="301" r:id="rId16"/>
    <p:sldId id="302" r:id="rId17"/>
    <p:sldId id="303" r:id="rId18"/>
    <p:sldId id="304" r:id="rId19"/>
    <p:sldId id="296" r:id="rId20"/>
    <p:sldId id="305" r:id="rId21"/>
    <p:sldId id="306" r:id="rId22"/>
  </p:sldIdLst>
  <p:sldSz cx="9144000" cy="6858000" type="screen4x3"/>
  <p:notesSz cx="6797675" cy="9926638"/>
  <p:embeddedFontLst>
    <p:embeddedFont>
      <p:font typeface="Cambria Math" panose="02040503050406030204" pitchFamily="18" charset="0"/>
      <p:regular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고딕 ExtraBold" panose="020D0904000000000000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배달의민족 한나" panose="02000503000000020003" pitchFamily="2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66CCFF"/>
    <a:srgbClr val="3F3938"/>
    <a:srgbClr val="31859C"/>
    <a:srgbClr val="595959"/>
    <a:srgbClr val="FF6E57"/>
    <a:srgbClr val="FFCC00"/>
    <a:srgbClr val="3B589E"/>
    <a:srgbClr val="CCFF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64332" autoAdjust="0"/>
  </p:normalViewPr>
  <p:slideViewPr>
    <p:cSldViewPr>
      <p:cViewPr varScale="1">
        <p:scale>
          <a:sx n="106" d="100"/>
          <a:sy n="106" d="100"/>
        </p:scale>
        <p:origin x="63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31744-5410-4013-A7DF-4E386BF88AA4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B43D5-3A9F-4526-9EA7-5F89F8E3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916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D8638-780E-4977-8140-AD6C40A89A99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9750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8D56B-BD32-4861-B7A6-567DE9F3C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3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93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491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074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1447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6912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3278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3916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63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71448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5726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4737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6373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1775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124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801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463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697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3163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. 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(Any address ok, but the prefix for this address must follow the pool of addresses previously set in the </a:t>
            </a:r>
            <a:r>
              <a:rPr lang="en-US" altLang="ko-KR" sz="1200" dirty="0" err="1" smtClean="0">
                <a:latin typeface="배달의민족 한나" pitchFamily="2" charset="-127"/>
                <a:ea typeface="배달의민족 한나" pitchFamily="2" charset="-127"/>
              </a:rPr>
              <a:t>virtualbox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 preference)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758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. 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(Any address ok, but the prefix for this address must follow the pool of addresses previously set in the </a:t>
            </a:r>
            <a:r>
              <a:rPr lang="en-US" altLang="ko-KR" sz="1200" dirty="0" err="1" smtClean="0">
                <a:latin typeface="배달의민족 한나" pitchFamily="2" charset="-127"/>
                <a:ea typeface="배달의민족 한나" pitchFamily="2" charset="-127"/>
              </a:rPr>
              <a:t>virtualbox</a:t>
            </a:r>
            <a:r>
              <a:rPr lang="en-US" altLang="ko-KR" sz="1200" dirty="0" smtClean="0">
                <a:latin typeface="배달의민족 한나" pitchFamily="2" charset="-127"/>
                <a:ea typeface="배달의민족 한나" pitchFamily="2" charset="-127"/>
              </a:rPr>
              <a:t> preference)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82832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025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aringpenguin.com/files/download/rp-pppoe-3.10.tar.gz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91680" y="2558514"/>
            <a:ext cx="6048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배달의민족 한나" pitchFamily="2" charset="-127"/>
                <a:ea typeface="배달의민족 한나" pitchFamily="2" charset="-127"/>
              </a:rPr>
              <a:t>Data Communication </a:t>
            </a:r>
          </a:p>
          <a:p>
            <a:pPr algn="ctr"/>
            <a:r>
              <a:rPr lang="en-US" altLang="ko-KR" sz="4400" dirty="0" smtClean="0">
                <a:latin typeface="배달의민족 한나" pitchFamily="2" charset="-127"/>
                <a:ea typeface="배달의민족 한나" pitchFamily="2" charset="-127"/>
              </a:rPr>
              <a:t>Assignment </a:t>
            </a:r>
            <a:r>
              <a:rPr lang="en-US" altLang="ko-KR" sz="4400" dirty="0" smtClean="0">
                <a:latin typeface="배달의민족 한나" pitchFamily="2" charset="-127"/>
                <a:ea typeface="배달의민족 한나" pitchFamily="2" charset="-127"/>
              </a:rPr>
              <a:t>#2</a:t>
            </a:r>
            <a:endParaRPr lang="ko-KR" altLang="en-US" sz="4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332656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45333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/>
          <p:cNvCxnSpPr/>
          <p:nvPr/>
        </p:nvCxnSpPr>
        <p:spPr>
          <a:xfrm>
            <a:off x="1619672" y="2420888"/>
            <a:ext cx="61926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619672" y="4221088"/>
            <a:ext cx="6192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619672" y="2468513"/>
            <a:ext cx="6192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1619672" y="4283814"/>
            <a:ext cx="6264696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Use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PPPoe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and analysis the </a:t>
            </a:r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PPPoe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 Frame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9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VM 1 Setting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9-1) Download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rp-pppoe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It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is necessary for VM1 to function as a 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server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(Download command)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  </a:t>
            </a:r>
            <a:r>
              <a:rPr lang="en-US" altLang="ko-KR" dirty="0" err="1">
                <a:latin typeface="배달의민족 한나" pitchFamily="2" charset="-127"/>
                <a:ea typeface="배달의민족 한나" pitchFamily="2" charset="-127"/>
              </a:rPr>
              <a:t>wget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  <a:hlinkClick r:id="rId3"/>
              </a:rPr>
              <a:t>http://</a:t>
            </a:r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  <a:hlinkClick r:id="rId3"/>
              </a:rPr>
              <a:t>www.roaringpenguin.com/files/download/rp-pppoe-3.10.tar.gz</a:t>
            </a:r>
            <a:endParaRPr lang="en-US" altLang="ko-KR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9-2) Decompress the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rp-ppope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file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(Command)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  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tar -</a:t>
            </a:r>
            <a:r>
              <a:rPr lang="en-US" altLang="ko-KR" dirty="0" err="1">
                <a:latin typeface="배달의민족 한나" pitchFamily="2" charset="-127"/>
                <a:ea typeface="배달의민족 한나" pitchFamily="2" charset="-127"/>
              </a:rPr>
              <a:t>zxvf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  rp-pppoe-3.10.tar.gz</a:t>
            </a:r>
            <a:endParaRPr lang="en-US" altLang="ko-KR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9-3) Go to decompressed file -&gt;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src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file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(Command)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cd rp-pppoe-3.10/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src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01" y="3109319"/>
            <a:ext cx="8963025" cy="190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6494945"/>
            <a:ext cx="463867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9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VM 1 Setting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9-4) Configure and install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(Command) : ./configure 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(Command) : make &amp;&amp; make install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28356"/>
            <a:ext cx="5505450" cy="161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802229"/>
            <a:ext cx="6172200" cy="171450"/>
          </a:xfrm>
          <a:prstGeom prst="rect">
            <a:avLst/>
          </a:prstGeom>
        </p:spPr>
      </p:pic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78975" y="4429756"/>
            <a:ext cx="88599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10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VM 2 Setting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: No settings like VM1 are needed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10-1) But, Eth1 IP address setting is still necessary. </a:t>
            </a:r>
          </a:p>
        </p:txBody>
      </p:sp>
    </p:spTree>
    <p:extLst>
      <p:ext uri="{BB962C8B-B14F-4D97-AF65-F5344CB8AC3E}">
        <p14:creationId xmlns:p14="http://schemas.microsoft.com/office/powerpoint/2010/main" val="1057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11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VM1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server secret setting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Command :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gedit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etc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/chap-secrets 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client : any name ok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server : *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secret : any secret string ok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IP address : *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91633"/>
            <a:ext cx="6791325" cy="228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028041"/>
            <a:ext cx="54197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11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VM1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server secret setting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Command :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gedit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/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etc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-server-options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 Command : echo "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192.168.0.150-170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" &gt; 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etc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allip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  This 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will assign the future clients one IP address from the </a:t>
            </a:r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192.168.0.150 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until </a:t>
            </a:r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192.168.0.170 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range.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60505"/>
            <a:ext cx="2943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7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operation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 VM1 :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1-1) Command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-server -F -I eth1 -C </a:t>
            </a:r>
            <a:r>
              <a:rPr lang="en-US" altLang="ko-KR" sz="24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juho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-L 10.0.0.1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-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p 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etc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allip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F means that the server is operated as a daemon 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I means that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the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interface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on which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is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run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C means that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the access concentrator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name of the server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L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means that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the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local IP address.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This 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is passed to spawned </a:t>
            </a:r>
            <a:r>
              <a:rPr lang="en-US" altLang="ko-KR" dirty="0" err="1">
                <a:latin typeface="배달의민족 한나" pitchFamily="2" charset="-127"/>
                <a:ea typeface="배달의민족 한나" pitchFamily="2" charset="-127"/>
              </a:rPr>
              <a:t>pppd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 processes</a:t>
            </a:r>
            <a:r>
              <a:rPr lang="en-US" altLang="ko-KR" dirty="0" smtClean="0">
                <a:latin typeface="배달의민족 한나" pitchFamily="2" charset="-127"/>
                <a:ea typeface="배달의민족 한나" pitchFamily="2" charset="-127"/>
              </a:rPr>
              <a:t>.)</a:t>
            </a:r>
            <a:endParaRPr lang="en-US" altLang="ko-KR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</a:t>
            </a: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0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operation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 VM1 :  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1-2) Run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wireshark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and select eth1</a:t>
            </a: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640174"/>
            <a:ext cx="3714750" cy="2095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48" y="3091946"/>
            <a:ext cx="5688632" cy="186790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92080" y="3808465"/>
            <a:ext cx="576064" cy="268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operation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9512" y="1803903"/>
            <a:ext cx="88599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2.  VM2 :  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2-1) 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Run </a:t>
            </a:r>
            <a:r>
              <a:rPr lang="en-US" altLang="ko-KR" sz="20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 (Command : </a:t>
            </a:r>
            <a:r>
              <a:rPr lang="en-US" altLang="ko-KR" sz="2000" dirty="0" err="1" smtClean="0">
                <a:latin typeface="배달의민족 한나" pitchFamily="2" charset="-127"/>
                <a:ea typeface="배달의민족 한나" pitchFamily="2" charset="-127"/>
              </a:rPr>
              <a:t>pppoeconf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)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and insert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userid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and p/w</a:t>
            </a: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        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77205"/>
            <a:ext cx="1971675" cy="2000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" y="3002084"/>
            <a:ext cx="4464496" cy="153377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3002084"/>
            <a:ext cx="3600400" cy="18034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532" y="4720084"/>
            <a:ext cx="4152342" cy="2137916"/>
          </a:xfrm>
          <a:prstGeom prst="rect">
            <a:avLst/>
          </a:prstGeom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910914" y="4725144"/>
            <a:ext cx="42330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“Yes”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in all other windows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703" y="5194334"/>
            <a:ext cx="2573508" cy="16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operation result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79512" y="1803903"/>
            <a:ext cx="88599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 VM1 :  Command :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ifconfig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        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20888"/>
            <a:ext cx="4536504" cy="42550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763688" y="5764837"/>
            <a:ext cx="3024336" cy="318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operation result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79512" y="1803903"/>
            <a:ext cx="885998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2.  VM2 : 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Command : </a:t>
            </a:r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ifconfig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        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50" y="1838273"/>
            <a:ext cx="4611030" cy="48313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38" y="1838273"/>
            <a:ext cx="2309770" cy="438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7194" y="5640488"/>
            <a:ext cx="3319141" cy="318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operation result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3629"/>
            <a:ext cx="8424936" cy="3875340"/>
          </a:xfrm>
          <a:prstGeom prst="rect">
            <a:avLst/>
          </a:prstGeom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250022" y="1711547"/>
            <a:ext cx="88599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3. Wireshark screen </a:t>
            </a:r>
          </a:p>
        </p:txBody>
      </p:sp>
    </p:spTree>
    <p:extLst>
      <p:ext uri="{BB962C8B-B14F-4D97-AF65-F5344CB8AC3E}">
        <p14:creationId xmlns:p14="http://schemas.microsoft.com/office/powerpoint/2010/main" val="14609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66247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Definition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 dirty="0" err="1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is a network configuration used for establishing a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PPP connection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over an Ethernet protocol. 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It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is commonly used for creating DSL Internet connections. 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Since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DSL modems typically connect to computers via an Ethernet connection, a standard dial-up PPP connection cannot be used. 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Therefore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, PPP over Ethernet allows computers to connect to an Internet service provider (ISP) via a DSL modem.</a:t>
            </a:r>
            <a:endParaRPr lang="en-US" altLang="ko-KR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operation result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250022" y="1711547"/>
            <a:ext cx="885998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4. Ping from VM2 to VM1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VM2 : Command : ping 10.0.0.1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VM1’s Wireshark packet capture screen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64" y="2636700"/>
            <a:ext cx="5591175" cy="904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005064"/>
            <a:ext cx="7778362" cy="1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과제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requirement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packet frame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analysis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차 과제의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와 여기서의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PPP connection frame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간의 차이점 기술 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차 과제에서의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ping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을 보냈을 때의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패킷과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여기서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ping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을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보냈을 때의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패킷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간의 차이점 기술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VM3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을 새로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install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한 뒤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,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VM1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Server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와 추가적인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connection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을 맺는 것을 해보고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, 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4-2 : VM1 &lt;-&gt; VM3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간의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Ping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패킷과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4-3 : VM2 &lt;-&gt; VM3 (no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connection)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간의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Ping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패킷의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차이점이 있는지 확인 후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차이점이 있다면 기술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. </a:t>
            </a:r>
          </a:p>
          <a:p>
            <a:pPr marL="457200" indent="-457200">
              <a:buAutoNum type="arabicPeriod" startAt="3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제출 사항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: 1)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각각의 요구사항에 대한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pcap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파일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wireshark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저장 파일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)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        2) 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각각의 요구사항에 대한 </a:t>
            </a:r>
            <a:r>
              <a:rPr lang="ko-KR" altLang="en-US" sz="2400" dirty="0" err="1" smtClean="0">
                <a:latin typeface="배달의민족 한나" pitchFamily="2" charset="-127"/>
                <a:ea typeface="배달의민족 한나" pitchFamily="2" charset="-127"/>
              </a:rPr>
              <a:t>스크린샷을</a:t>
            </a:r>
            <a:r>
              <a:rPr lang="ko-KR" altLang="en-US" sz="2400" dirty="0" smtClean="0">
                <a:latin typeface="배달의민족 한나" pitchFamily="2" charset="-127"/>
                <a:ea typeface="배달의민족 한나" pitchFamily="2" charset="-127"/>
              </a:rPr>
              <a:t> 동반한 상세한 기술 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6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Install 2 virtual machines with Ubuntu 12.04.05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 Virtual Machine #1 (VM1) will be the </a:t>
            </a:r>
            <a:r>
              <a:rPr lang="en-US" altLang="ko-KR" sz="1600" dirty="0" err="1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 Server and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Virtual 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Machine #2 (VM2) will be the </a:t>
            </a:r>
            <a:r>
              <a:rPr lang="en-US" altLang="ko-KR" sz="1600" dirty="0" err="1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16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 Client</a:t>
            </a:r>
            <a:endParaRPr lang="en-US" altLang="ko-KR" sz="16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2. Then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, go to Preferences (</a:t>
            </a:r>
            <a:r>
              <a:rPr lang="ko-KR" altLang="en-US" sz="2400" dirty="0">
                <a:latin typeface="배달의민족 한나" pitchFamily="2" charset="-127"/>
                <a:ea typeface="배달의민족 한나" pitchFamily="2" charset="-127"/>
              </a:rPr>
              <a:t>환경 설정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)  </a:t>
            </a:r>
          </a:p>
          <a:p>
            <a:pPr marL="342900" indent="-342900"/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3.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Go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to Network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endParaRPr lang="en-US" altLang="ko-KR" sz="16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488844"/>
            <a:ext cx="3905450" cy="33245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2524"/>
          <a:stretch/>
        </p:blipFill>
        <p:spPr>
          <a:xfrm>
            <a:off x="4658926" y="3760646"/>
            <a:ext cx="4255497" cy="278092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51520" y="3830778"/>
            <a:ext cx="187220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6016" y="5289044"/>
            <a:ext cx="86409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4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Select the host only network, and adds the network </a:t>
            </a: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50546"/>
            <a:ext cx="3667602" cy="2463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250546"/>
            <a:ext cx="3667602" cy="246331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282470" y="3302183"/>
            <a:ext cx="64807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95736" y="2805221"/>
            <a:ext cx="1008112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06827" y="3338186"/>
            <a:ext cx="269629" cy="162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5"/>
            </a:pP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Edit the host only network configuration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(In my case, I use 192.168.0.1) 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(Do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not check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“Using DHCP server”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4" y="2626212"/>
            <a:ext cx="4174450" cy="191296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123728" y="3134809"/>
            <a:ext cx="2520280" cy="222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74" y="5273262"/>
            <a:ext cx="3239378" cy="148446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87624" y="5498824"/>
            <a:ext cx="648072" cy="162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75628" y="5661248"/>
            <a:ext cx="648072" cy="162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AutoNum type="arabicPeriod" startAt="6"/>
            </a:pP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Set up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network part of two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virtual machines equally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6-1) First interface : NAT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6-2) Second interface : Host  only Adapter  </a:t>
            </a: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9376" b="-1"/>
          <a:stretch/>
        </p:blipFill>
        <p:spPr>
          <a:xfrm>
            <a:off x="395536" y="3015372"/>
            <a:ext cx="6976106" cy="27805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29925" t="20363"/>
          <a:stretch/>
        </p:blipFill>
        <p:spPr>
          <a:xfrm>
            <a:off x="4211960" y="4372822"/>
            <a:ext cx="4324306" cy="24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사각형 설명선 16"/>
          <p:cNvSpPr/>
          <p:nvPr/>
        </p:nvSpPr>
        <p:spPr>
          <a:xfrm>
            <a:off x="4988092" y="4351504"/>
            <a:ext cx="1152128" cy="360040"/>
          </a:xfrm>
          <a:prstGeom prst="wedgeRoundRectCallout">
            <a:avLst>
              <a:gd name="adj1" fmla="val -28690"/>
              <a:gd name="adj2" fmla="val -2970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Prefix</a:t>
            </a:r>
            <a:endParaRPr lang="ko-KR" altLang="en-US" dirty="0"/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7.   Configure VM1 eth1 IP address 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Command : </a:t>
            </a:r>
            <a:r>
              <a:rPr lang="en-US" altLang="ko-KR" sz="2000" dirty="0" err="1" smtClean="0">
                <a:latin typeface="배달의민족 한나" pitchFamily="2" charset="-127"/>
                <a:ea typeface="배달의민족 한나" pitchFamily="2" charset="-127"/>
              </a:rPr>
              <a:t>gedit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 /</a:t>
            </a:r>
            <a:r>
              <a:rPr lang="en-US" altLang="ko-KR" sz="2000" dirty="0" err="1" smtClean="0">
                <a:latin typeface="배달의민족 한나" pitchFamily="2" charset="-127"/>
                <a:ea typeface="배달의민족 한나" pitchFamily="2" charset="-127"/>
              </a:rPr>
              <a:t>etc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/network/interfaces</a:t>
            </a: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Setting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Dns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address : </a:t>
            </a:r>
          </a:p>
          <a:p>
            <a:r>
              <a:rPr lang="en-US" altLang="ko-KR" sz="20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          Command : echo “</a:t>
            </a:r>
            <a:r>
              <a:rPr lang="en-US" altLang="ko-KR" sz="2000" dirty="0" err="1" smtClean="0">
                <a:latin typeface="배달의민족 한나" pitchFamily="2" charset="-127"/>
                <a:ea typeface="배달의민족 한나" pitchFamily="2" charset="-127"/>
              </a:rPr>
              <a:t>nameserver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 8.8.8.8” &gt; /</a:t>
            </a:r>
            <a:r>
              <a:rPr lang="en-US" altLang="ko-KR" sz="2000" dirty="0" err="1" smtClean="0">
                <a:latin typeface="배달의민족 한나" pitchFamily="2" charset="-127"/>
                <a:ea typeface="배달의민족 한나" pitchFamily="2" charset="-127"/>
              </a:rPr>
              <a:t>etc</a:t>
            </a:r>
            <a:r>
              <a:rPr lang="en-US" altLang="ko-KR" sz="2000" dirty="0" smtClean="0">
                <a:latin typeface="배달의민족 한나" pitchFamily="2" charset="-127"/>
                <a:ea typeface="배달의민족 한나" pitchFamily="2" charset="-127"/>
              </a:rPr>
              <a:t>/</a:t>
            </a:r>
            <a:r>
              <a:rPr lang="en-US" altLang="ko-KR" sz="2000" dirty="0" err="1" smtClean="0">
                <a:latin typeface="배달의민족 한나" pitchFamily="2" charset="-127"/>
                <a:ea typeface="배달의민족 한나" pitchFamily="2" charset="-127"/>
              </a:rPr>
              <a:t>resolv.conf</a:t>
            </a:r>
            <a:endParaRPr lang="en-US" altLang="ko-KR" sz="20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</a:t>
            </a:r>
            <a:r>
              <a:rPr lang="en-US" altLang="ko-KR" dirty="0" smtClean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i="1" dirty="0" smtClean="0">
                <a:latin typeface="배달의민족 한나" pitchFamily="2" charset="-127"/>
                <a:ea typeface="배달의민족 한나" pitchFamily="2" charset="-127"/>
              </a:rPr>
              <a:t>(8.8.8.8 means </a:t>
            </a:r>
            <a:r>
              <a:rPr lang="en-US" altLang="ko-KR" i="1" dirty="0" err="1" smtClean="0">
                <a:latin typeface="배달의민족 한나" pitchFamily="2" charset="-127"/>
                <a:ea typeface="배달의민족 한나" pitchFamily="2" charset="-127"/>
              </a:rPr>
              <a:t>google’s</a:t>
            </a:r>
            <a:r>
              <a:rPr lang="en-US" altLang="ko-KR" i="1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i="1" dirty="0" err="1" smtClean="0">
                <a:latin typeface="배달의민족 한나" pitchFamily="2" charset="-127"/>
                <a:ea typeface="배달의민족 한나" pitchFamily="2" charset="-127"/>
              </a:rPr>
              <a:t>Dns</a:t>
            </a:r>
            <a:r>
              <a:rPr lang="en-US" altLang="ko-KR" i="1" dirty="0" smtClean="0"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400" i="1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649265"/>
            <a:ext cx="5495925" cy="200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981749"/>
            <a:ext cx="2924175" cy="2031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5922377"/>
            <a:ext cx="6743700" cy="209550"/>
          </a:xfrm>
          <a:prstGeom prst="rect">
            <a:avLst/>
          </a:prstGeom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4283968" y="3109319"/>
            <a:ext cx="4392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192.168.0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.150 </a:t>
            </a:r>
            <a:r>
              <a:rPr lang="en-US" altLang="ko-KR" sz="1600" dirty="0">
                <a:latin typeface="배달의민족 한나" pitchFamily="2" charset="-127"/>
                <a:ea typeface="배달의민족 한나" pitchFamily="2" charset="-127"/>
              </a:rPr>
              <a:t>(Any address ok, but the prefix for this address must follow the pool of addresses previously set in the </a:t>
            </a:r>
            <a:r>
              <a:rPr lang="en-US" altLang="ko-KR" sz="1600" dirty="0" err="1">
                <a:latin typeface="배달의민족 한나" pitchFamily="2" charset="-127"/>
                <a:ea typeface="배달의민족 한나" pitchFamily="2" charset="-127"/>
              </a:rPr>
              <a:t>virtualbox</a:t>
            </a:r>
            <a:r>
              <a:rPr lang="en-US" altLang="ko-KR" sz="1600" dirty="0">
                <a:latin typeface="배달의민족 한나" pitchFamily="2" charset="-127"/>
                <a:ea typeface="배달의민족 한나" pitchFamily="2" charset="-127"/>
              </a:rPr>
              <a:t> preference)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r="32774" b="45572"/>
          <a:stretch/>
        </p:blipFill>
        <p:spPr>
          <a:xfrm>
            <a:off x="6186343" y="4123294"/>
            <a:ext cx="2806298" cy="10411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1075204" y="4007508"/>
            <a:ext cx="1840611" cy="191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394038" y="1734889"/>
            <a:ext cx="88599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7.   network restart : service network-manager restart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                              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ifdown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eth1 &amp;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ipup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eth1 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52" y="2188791"/>
            <a:ext cx="5562600" cy="209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003260"/>
            <a:ext cx="3600400" cy="51434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666712"/>
            <a:ext cx="3979822" cy="3144059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4246770" y="4933053"/>
            <a:ext cx="648072" cy="36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251" y="3708747"/>
            <a:ext cx="4174025" cy="300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673532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PPPoe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(PPP over Ethernet) Setting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273630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871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/>
          <p:cNvSpPr txBox="1">
            <a:spLocks noChangeArrowheads="1"/>
          </p:cNvSpPr>
          <p:nvPr/>
        </p:nvSpPr>
        <p:spPr bwMode="auto">
          <a:xfrm>
            <a:off x="176516" y="1788881"/>
            <a:ext cx="885998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8.   Install Some programs on two virtual machines terminal </a:t>
            </a: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 (Installation </a:t>
            </a:r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is only possible with root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privileges)</a:t>
            </a:r>
          </a:p>
          <a:p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 1) apt-get install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wireshark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2) apt-get install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pppoe</a:t>
            </a: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2400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 3) apt-get install </a:t>
            </a:r>
            <a:r>
              <a:rPr lang="en-US" altLang="ko-KR" sz="2400" dirty="0" err="1" smtClean="0">
                <a:latin typeface="배달의민족 한나" pitchFamily="2" charset="-127"/>
                <a:ea typeface="배달의민족 한나" pitchFamily="2" charset="-127"/>
              </a:rPr>
              <a:t>ppp</a:t>
            </a:r>
            <a:r>
              <a:rPr lang="en-US" altLang="ko-KR" sz="2400" dirty="0" smtClean="0">
                <a:latin typeface="배달의민족 한나" pitchFamily="2" charset="-127"/>
                <a:ea typeface="배달의민족 한나" pitchFamily="2" charset="-127"/>
              </a:rPr>
              <a:t> </a:t>
            </a: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>
              <a:buAutoNum type="arabicPeriod" startAt="4"/>
            </a:pPr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  <a:p>
            <a:endParaRPr lang="en-US" altLang="ko-KR" sz="2400" dirty="0" smtClean="0"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57062"/>
            <a:ext cx="5124450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055255"/>
            <a:ext cx="4762500" cy="219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149" y="4434411"/>
            <a:ext cx="46101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985</Words>
  <Application>Microsoft Office PowerPoint</Application>
  <PresentationFormat>화면 슬라이드 쇼(4:3)</PresentationFormat>
  <Paragraphs>232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Cambria Math</vt:lpstr>
      <vt:lpstr>나눔고딕</vt:lpstr>
      <vt:lpstr>Arial</vt:lpstr>
      <vt:lpstr>나눔고딕 ExtraBold</vt:lpstr>
      <vt:lpstr>맑은 고딕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juho</cp:lastModifiedBy>
  <cp:revision>210</cp:revision>
  <cp:lastPrinted>2017-10-29T08:02:24Z</cp:lastPrinted>
  <dcterms:created xsi:type="dcterms:W3CDTF">2014-05-20T10:28:59Z</dcterms:created>
  <dcterms:modified xsi:type="dcterms:W3CDTF">2017-11-13T02:46:02Z</dcterms:modified>
</cp:coreProperties>
</file>