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embedTrueTypeFonts="1" saveSubsetFonts="1">
  <p:sldMasterIdLst>
    <p:sldMasterId id="2147483684"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TxStyle/>
      <a:tcStyle>
        <a:tcBdr>
          <a:top>
            <a:lnRef idx="1">
              <a:schemeClr val="accent4"/>
            </a:lnRef>
          </a:top>
          <a:bottom>
            <a:lnRef idx="1">
              <a:schemeClr val="accent4"/>
            </a:lnRef>
          </a:bottom>
        </a:tcBdr>
      </a:tcStyle>
    </a:band1H>
    <a:band1V>
      <a:tcTxStyle/>
      <a:tcStyle>
        <a:tcBdr>
          <a:left>
            <a:lnRef idx="1">
              <a:schemeClr val="accent4"/>
            </a:lnRef>
          </a:left>
          <a:right>
            <a:lnRef idx="1">
              <a:schemeClr val="accent4"/>
            </a:lnRef>
          </a:right>
        </a:tcBdr>
      </a:tcStyle>
    </a:band1V>
    <a:band2V>
      <a:tcTxStyle/>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TxStyle/>
      <a:tcStyle>
        <a:tcBdr/>
        <a:fill>
          <a:solidFill>
            <a:schemeClr val="accent4">
              <a:tint val="20000"/>
            </a:schemeClr>
          </a:solidFill>
        </a:fill>
      </a:tcStyle>
    </a:band1H>
    <a:band1V>
      <a:tcTxStyle/>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5750"/>
    <p:restoredTop sz="86364"/>
  </p:normalViewPr>
  <p:slideViewPr>
    <p:cSldViewPr snapToGrid="0">
      <p:cViewPr>
        <p:scale>
          <a:sx n="100" d="100"/>
          <a:sy n="100" d="100"/>
        </p:scale>
        <p:origin x="-288" y="-66"/>
      </p:cViewPr>
      <p:guideLst>
        <p:guide orient="horz" pos="2158"/>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52" d="100"/>
          <a:sy n="52" d="100"/>
        </p:scale>
        <p:origin x="-2628" y="-90"/>
      </p:cViewPr>
      <p:guideLst>
        <p:guide orient="horz" pos="3130"/>
        <p:guide pos="2142"/>
      </p:guideLst>
    </p:cSldViewPr>
  </p:notesViewPr>
  <p:gridSpacing cx="36868100" cy="3686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presProps" Target="presProps.xml"  /><Relationship Id="rId2" Type="http://schemas.openxmlformats.org/officeDocument/2006/relationships/notesMaster" Target="notesMasters/notesMaster1.xml"  /><Relationship Id="rId20" Type="http://schemas.openxmlformats.org/officeDocument/2006/relationships/viewProps" Target="viewProps.xml"  /><Relationship Id="rId21" Type="http://schemas.openxmlformats.org/officeDocument/2006/relationships/theme" Target="theme/theme1.xml"  /><Relationship Id="rId22" Type="http://schemas.openxmlformats.org/officeDocument/2006/relationships/tableStyles" Target="tableStyles.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9099" cy="496967"/>
          </a:xfrm>
          <a:prstGeom prst="rect">
            <a:avLst/>
          </a:prstGeom>
        </p:spPr>
        <p:txBody>
          <a:bodyPr vert="horz" lIns="91550" tIns="45775" rIns="91550" bIns="45775"/>
          <a:lstStyle>
            <a:lvl1pPr algn="l">
              <a:defRPr sz="1200"/>
            </a:lvl1pPr>
          </a:lstStyle>
          <a:p>
            <a:pPr lvl="0">
              <a:defRPr/>
            </a:pPr>
            <a:r>
              <a:rPr lang="ko-KR" altLang="en-US"/>
              <a:t/>
            </a:r>
            <a:endParaRPr lang="ko-KR" altLang="en-US"/>
          </a:p>
        </p:txBody>
      </p:sp>
      <p:sp>
        <p:nvSpPr>
          <p:cNvPr id="3" name="날짜 개체 틀 2"/>
          <p:cNvSpPr>
            <a:spLocks noGrp="1"/>
          </p:cNvSpPr>
          <p:nvPr>
            <p:ph type="dt" sz="quarter" idx="1"/>
          </p:nvPr>
        </p:nvSpPr>
        <p:spPr>
          <a:xfrm>
            <a:off x="3854940" y="0"/>
            <a:ext cx="2949099" cy="496967"/>
          </a:xfrm>
          <a:prstGeom prst="rect">
            <a:avLst/>
          </a:prstGeom>
        </p:spPr>
        <p:txBody>
          <a:bodyPr vert="horz" lIns="91550" tIns="45775" rIns="91550" bIns="45775"/>
          <a:lstStyle>
            <a:lvl1pPr algn="r">
              <a:defRPr sz="1200"/>
            </a:lvl1pPr>
          </a:lstStyle>
          <a:p>
            <a:pPr lvl="0">
              <a:defRPr/>
            </a:pPr>
            <a:fld id="{207F23D9-DF40-4811-9C78-A2E2A32398DD}" type="datetime1">
              <a:rPr lang="ko-KR" altLang="en-US"/>
              <a:pPr lvl="0">
                <a:defRPr/>
              </a:pPr>
              <a:t>2017-09-20</a:t>
            </a:fld>
            <a:endParaRPr lang="ko-KR" altLang="en-US"/>
          </a:p>
        </p:txBody>
      </p:sp>
      <p:sp>
        <p:nvSpPr>
          <p:cNvPr id="4" name="바닥글 개체 틀 3"/>
          <p:cNvSpPr>
            <a:spLocks noGrp="1"/>
          </p:cNvSpPr>
          <p:nvPr>
            <p:ph type="ftr" sz="quarter" idx="2"/>
          </p:nvPr>
        </p:nvSpPr>
        <p:spPr>
          <a:xfrm>
            <a:off x="0" y="9440646"/>
            <a:ext cx="2949099" cy="496967"/>
          </a:xfrm>
          <a:prstGeom prst="rect">
            <a:avLst/>
          </a:prstGeom>
        </p:spPr>
        <p:txBody>
          <a:bodyPr vert="horz" lIns="91550" tIns="45775" rIns="91550" bIns="45775" anchor="b"/>
          <a:lstStyle>
            <a:lvl1pPr algn="l">
              <a:defRPr sz="1200"/>
            </a:lvl1pPr>
          </a:lstStyle>
          <a:p>
            <a:pPr lvl="0">
              <a:defRPr/>
            </a:pPr>
            <a:r>
              <a:rPr lang="ko-KR" altLang="en-US"/>
              <a:t/>
            </a:r>
            <a:endParaRPr lang="ko-KR" altLang="en-US"/>
          </a:p>
        </p:txBody>
      </p:sp>
      <p:sp>
        <p:nvSpPr>
          <p:cNvPr id="5" name="슬라이드 번호 개체 틀 4"/>
          <p:cNvSpPr>
            <a:spLocks noGrp="1"/>
          </p:cNvSpPr>
          <p:nvPr>
            <p:ph type="sldNum" sz="quarter" idx="3"/>
          </p:nvPr>
        </p:nvSpPr>
        <p:spPr>
          <a:xfrm>
            <a:off x="3854940" y="9440646"/>
            <a:ext cx="2949099" cy="496967"/>
          </a:xfrm>
          <a:prstGeom prst="rect">
            <a:avLst/>
          </a:prstGeom>
        </p:spPr>
        <p:txBody>
          <a:bodyPr vert="horz" lIns="91550" tIns="45775" rIns="91550" bIns="45775" anchor="b"/>
          <a:lstStyle>
            <a:lvl1pPr algn="r">
              <a:defRPr sz="1200"/>
            </a:lvl1pPr>
          </a:lstStyle>
          <a:p>
            <a:pPr lvl="0">
              <a:defRPr/>
            </a:pPr>
            <a:fld id="{4DD6E7B0-61C4-474B-96F1-99E4547EAD79}"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9099" cy="496967"/>
          </a:xfrm>
          <a:prstGeom prst="rect">
            <a:avLst/>
          </a:prstGeom>
        </p:spPr>
        <p:txBody>
          <a:bodyPr vert="horz" lIns="91550" tIns="45775" rIns="91550" bIns="45775"/>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4940" y="0"/>
            <a:ext cx="2949099" cy="496967"/>
          </a:xfrm>
          <a:prstGeom prst="rect">
            <a:avLst/>
          </a:prstGeom>
        </p:spPr>
        <p:txBody>
          <a:bodyPr vert="horz" lIns="91550" tIns="45775" rIns="91550" bIns="45775"/>
          <a:lstStyle>
            <a:lvl1pPr algn="r">
              <a:defRPr sz="1200"/>
            </a:lvl1pPr>
          </a:lstStyle>
          <a:p>
            <a:pPr lvl="0">
              <a:defRPr/>
            </a:pPr>
            <a:fld id="{F3AF6795-A612-454E-AF7A-9192B1BEBB13}" type="datetime1">
              <a:rPr lang="ko-KR" altLang="en-US"/>
              <a:pPr lvl="0">
                <a:defRPr/>
              </a:pPr>
              <a:t>2017-09-20</a:t>
            </a:fld>
            <a:endParaRPr lang="ko-KR" altLang="en-US"/>
          </a:p>
        </p:txBody>
      </p:sp>
      <p:sp>
        <p:nvSpPr>
          <p:cNvPr id="4" name="슬라이드 이미지 개체 틀 3"/>
          <p:cNvSpPr>
            <a:spLocks noGrp="1" noRot="1" noChangeAspect="1" noTextEdit="1"/>
          </p:cNvSpPr>
          <p:nvPr>
            <p:ph type="sldImg" idx="2"/>
          </p:nvPr>
        </p:nvSpPr>
        <p:spPr>
          <a:xfrm>
            <a:off x="919163" y="746125"/>
            <a:ext cx="4967287" cy="3727450"/>
          </a:xfrm>
          <a:prstGeom prst="rect">
            <a:avLst/>
          </a:prstGeom>
          <a:noFill/>
          <a:ln w="12700">
            <a:solidFill>
              <a:prstClr val="black"/>
            </a:solidFill>
          </a:ln>
        </p:spPr>
        <p:txBody>
          <a:bodyPr vert="horz" lIns="91550" tIns="45775" rIns="91550" bIns="45775" anchor="ctr"/>
          <a:lstStyle/>
          <a:p>
            <a:pPr lvl="0">
              <a:defRPr/>
            </a:pPr>
            <a:endParaRPr lang="ko-KR" altLang="en-US"/>
          </a:p>
        </p:txBody>
      </p:sp>
      <p:sp>
        <p:nvSpPr>
          <p:cNvPr id="5" name="슬라이드 노트 개체 틀 4"/>
          <p:cNvSpPr>
            <a:spLocks noGrp="1"/>
          </p:cNvSpPr>
          <p:nvPr>
            <p:ph type="body" sz="quarter" idx="3"/>
          </p:nvPr>
        </p:nvSpPr>
        <p:spPr>
          <a:xfrm>
            <a:off x="680562" y="4721186"/>
            <a:ext cx="5444490" cy="4472702"/>
          </a:xfrm>
          <a:prstGeom prst="rect">
            <a:avLst/>
          </a:prstGeom>
        </p:spPr>
        <p:txBody>
          <a:bodyPr vert="horz" lIns="91550" tIns="45775" rIns="91550" bIns="45775">
            <a:norm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40646"/>
            <a:ext cx="2949099" cy="496967"/>
          </a:xfrm>
          <a:prstGeom prst="rect">
            <a:avLst/>
          </a:prstGeom>
        </p:spPr>
        <p:txBody>
          <a:bodyPr vert="horz" lIns="91550" tIns="45775" rIns="91550" bIns="45775"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54940" y="9440646"/>
            <a:ext cx="2949099" cy="496967"/>
          </a:xfrm>
          <a:prstGeom prst="rect">
            <a:avLst/>
          </a:prstGeom>
        </p:spPr>
        <p:txBody>
          <a:bodyPr vert="horz" lIns="91550" tIns="45775" rIns="91550" bIns="45775" anchor="b"/>
          <a:lstStyle>
            <a:lvl1pPr algn="r">
              <a:defRPr sz="1200"/>
            </a:lvl1pPr>
          </a:lstStyle>
          <a:p>
            <a:pPr lvl="0">
              <a:defRPr/>
            </a:pPr>
            <a:fld id="{A0A51D67-0C14-4576-BCC5-A508196B7BB5}"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a:t>
            </a:fld>
            <a:endParaRPr lang="en-US" altLang="en-US"/>
          </a:p>
        </p:txBody>
      </p:sp>
    </p:spTree>
  </p:cSld>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11</a:t>
            </a:fld>
            <a:endParaRPr lang="en-US" altLang="en-US"/>
          </a:p>
        </p:txBody>
      </p:sp>
    </p:spTree>
  </p:cSld>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11</a:t>
            </a:fld>
            <a:endParaRPr lang="en-US" altLang="en-US"/>
          </a:p>
        </p:txBody>
      </p:sp>
    </p:spTree>
  </p:cSld>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12</a:t>
            </a:fld>
            <a:endParaRPr lang="en-US" altLang="en-US"/>
          </a:p>
        </p:txBody>
      </p:sp>
    </p:spTree>
  </p:cSld>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13</a:t>
            </a:fld>
            <a:endParaRPr lang="en-US" altLang="en-US"/>
          </a:p>
        </p:txBody>
      </p:sp>
    </p:spTree>
  </p:cSld>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9</a:t>
            </a:fld>
            <a:endParaRPr lang="en-US" altLang="en-US"/>
          </a:p>
        </p:txBody>
      </p:sp>
    </p:spTree>
  </p:cSld>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3</a:t>
            </a:fld>
            <a:endParaRPr lang="en-US" altLang="en-US"/>
          </a:p>
        </p:txBody>
      </p:sp>
    </p:spTree>
  </p:cSld>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4</a:t>
            </a:fld>
            <a:endParaRPr lang="en-US" altLang="en-US"/>
          </a:p>
        </p:txBody>
      </p:sp>
    </p:spTree>
  </p:cSld>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5</a:t>
            </a:fld>
            <a:endParaRPr lang="en-US" altLang="en-US"/>
          </a:p>
        </p:txBody>
      </p:sp>
    </p:spTree>
  </p:cSld>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6</a:t>
            </a:fld>
            <a:endParaRPr lang="en-US" altLang="en-US"/>
          </a:p>
        </p:txBody>
      </p:sp>
    </p:spTree>
  </p:cSld>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7</a:t>
            </a:fld>
            <a:endParaRPr lang="en-US" altLang="en-US"/>
          </a:p>
        </p:txBody>
      </p:sp>
    </p:spTree>
  </p:cSld>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8</a:t>
            </a:fld>
            <a:endParaRPr lang="en-US" altLang="en-US"/>
          </a:p>
        </p:txBody>
      </p:sp>
    </p:spTree>
  </p:cSld>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9</a:t>
            </a:fld>
            <a:endParaRPr lang="en-US" altLang="en-US"/>
          </a:p>
        </p:txBody>
      </p:sp>
    </p:spTree>
  </p:cSld>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A0A51D67-0C14-4576-BCC5-A508196B7BB5}" type="slidenum">
              <a:rPr lang="en-US" altLang="en-US"/>
              <a:pPr lvl="0">
                <a:defRPr/>
              </a:pPr>
              <a:t>10</a:t>
            </a:fld>
            <a:endParaRPr lang="en-US" alt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hyperlink" Target="http://hangeul.naver.com/font" TargetMode="External" /><Relationship Id="rId3" Type="http://schemas.openxmlformats.org/officeDocument/2006/relationships/image" Target="../media/image1.png"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 Id="rId3" Type="http://schemas.openxmlformats.org/officeDocument/2006/relationships/hyperlink" Target="http://hangeul.naver.com/font" TargetMode="Externa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cxnSp>
        <p:nvCxnSpPr>
          <p:cNvPr id="6" name="직선 연결선 5"/>
          <p:cNvCxnSpPr/>
          <p:nvPr userDrawn="1"/>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 name="부제목 2"/>
          <p:cNvSpPr txBox="1">
            <a:spLocks/>
          </p:cNvSpPr>
          <p:nvPr userDrawn="1"/>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2"/>
              </a:rPr>
              <a:t>설치하기</a:t>
            </a:r>
            <a:endParaRPr lang="ko-KR" altLang="en-US" sz="800" u="sng" spc="-20" dirty="0">
              <a:solidFill>
                <a:srgbClr val="4495D2"/>
              </a:solidFill>
              <a:latin typeface="나눔고딕" pitchFamily="50" charset="-127"/>
              <a:ea typeface="나눔고딕" pitchFamily="50" charset="-127"/>
            </a:endParaRPr>
          </a:p>
        </p:txBody>
      </p:sp>
      <p:cxnSp>
        <p:nvCxnSpPr>
          <p:cNvPr id="8" name="직선 연결선 7"/>
          <p:cNvCxnSpPr/>
          <p:nvPr userDrawn="1"/>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descr="cosmetic2.png"/>
          <p:cNvPicPr>
            <a:picLocks noChangeAspect="1"/>
          </p:cNvPicPr>
          <p:nvPr userDrawn="1"/>
        </p:nvPicPr>
        <p:blipFill>
          <a:blip r:embed="rId3" cstate="print"/>
          <a:stretch>
            <a:fillRect/>
          </a:stretch>
        </p:blipFill>
        <p:spPr>
          <a:xfrm>
            <a:off x="7672671" y="6410326"/>
            <a:ext cx="1171292" cy="1762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지">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2011-10-19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cxnSp>
        <p:nvCxnSpPr>
          <p:cNvPr id="6" name="직선 연결선 5"/>
          <p:cNvCxnSpPr/>
          <p:nvPr userDrawn="1"/>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그림 6" descr="cosmetic2.png"/>
          <p:cNvPicPr>
            <a:picLocks noChangeAspect="1"/>
          </p:cNvPicPr>
          <p:nvPr userDrawn="1"/>
        </p:nvPicPr>
        <p:blipFill>
          <a:blip r:embed="rId2" cstate="print"/>
          <a:stretch>
            <a:fillRect/>
          </a:stretch>
        </p:blipFill>
        <p:spPr>
          <a:xfrm>
            <a:off x="7910512" y="6434137"/>
            <a:ext cx="900000" cy="13539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표지_텍스트">
    <p:spTree>
      <p:nvGrpSpPr>
        <p:cNvPr id="1" name=""/>
        <p:cNvGrpSpPr/>
        <p:nvPr/>
      </p:nvGrpSpPr>
      <p:grpSpPr>
        <a:xfrm>
          <a:off x="0" y="0"/>
          <a:ext cx="0" cy="0"/>
          <a:chOff x="0" y="0"/>
          <a:chExt cx="0" cy="0"/>
        </a:xfrm>
      </p:grpSpPr>
      <p:cxnSp>
        <p:nvCxnSpPr>
          <p:cNvPr id="8" name="직선 연결선 7"/>
          <p:cNvCxnSpPr/>
          <p:nvPr userDrawn="1"/>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그림 12" descr="cosmetic2.png"/>
          <p:cNvPicPr>
            <a:picLocks noChangeAspect="1"/>
          </p:cNvPicPr>
          <p:nvPr userDrawn="1"/>
        </p:nvPicPr>
        <p:blipFill>
          <a:blip r:embed="rId2" cstate="print"/>
          <a:stretch>
            <a:fillRect/>
          </a:stretch>
        </p:blipFill>
        <p:spPr>
          <a:xfrm>
            <a:off x="7672671" y="6410326"/>
            <a:ext cx="1171292" cy="176212"/>
          </a:xfrm>
          <a:prstGeom prst="rect">
            <a:avLst/>
          </a:prstGeom>
        </p:spPr>
      </p:pic>
      <p:sp>
        <p:nvSpPr>
          <p:cNvPr id="18" name="텍스트 개체 틀 3"/>
          <p:cNvSpPr>
            <a:spLocks noGrp="1"/>
          </p:cNvSpPr>
          <p:nvPr>
            <p:ph type="body" sz="half" idx="2" hasCustomPrompt="1"/>
          </p:nvPr>
        </p:nvSpPr>
        <p:spPr>
          <a:xfrm>
            <a:off x="312059" y="246743"/>
            <a:ext cx="8338457" cy="1851478"/>
          </a:xfrm>
        </p:spPr>
        <p:txBody>
          <a:bodyPr anchor="ctr">
            <a:noAutofit/>
          </a:bodyPr>
          <a:lstStyle>
            <a:lvl1pPr marL="0" indent="0">
              <a:spcBef>
                <a:spcPts val="0"/>
              </a:spcBef>
              <a:buNone/>
              <a:defRPr sz="5400" b="1" spc="-250" baseline="0">
                <a:solidFill>
                  <a:schemeClr val="accent4">
                    <a:lumMod val="50000"/>
                  </a:schemeClr>
                </a:solidFill>
                <a:latin typeface="나눔고딕" pitchFamily="50" charset="-127"/>
                <a:ea typeface="나눔고딕"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smtClean="0"/>
              <a:t>제목을 입력하세요</a:t>
            </a:r>
            <a:endParaRPr lang="en-US" altLang="ko-KR" dirty="0" smtClean="0"/>
          </a:p>
          <a:p>
            <a:pPr lvl="0"/>
            <a:endParaRPr lang="ko-KR" altLang="en-US" dirty="0" smtClean="0"/>
          </a:p>
        </p:txBody>
      </p:sp>
      <p:sp>
        <p:nvSpPr>
          <p:cNvPr id="21" name="제목 1"/>
          <p:cNvSpPr>
            <a:spLocks noGrp="1"/>
          </p:cNvSpPr>
          <p:nvPr>
            <p:ph type="title"/>
          </p:nvPr>
        </p:nvSpPr>
        <p:spPr>
          <a:xfrm>
            <a:off x="268519" y="4005064"/>
            <a:ext cx="8418281" cy="304826"/>
          </a:xfrm>
        </p:spPr>
        <p:txBody>
          <a:bodyPr anchor="t">
            <a:normAutofit/>
          </a:bodyPr>
          <a:lstStyle>
            <a:lvl1pPr algn="l">
              <a:buFont typeface="Wingdings" pitchFamily="2" charset="2"/>
              <a:buNone/>
              <a:defRPr sz="1200" b="1">
                <a:solidFill>
                  <a:schemeClr val="tx1">
                    <a:lumMod val="75000"/>
                    <a:lumOff val="25000"/>
                  </a:schemeClr>
                </a:solidFill>
                <a:latin typeface="나눔고딕" pitchFamily="50" charset="-127"/>
                <a:ea typeface="나눔고딕" pitchFamily="50" charset="-127"/>
              </a:defRPr>
            </a:lvl1pPr>
          </a:lstStyle>
          <a:p>
            <a:r>
              <a:rPr lang="ko-KR" altLang="en-US" dirty="0" smtClean="0"/>
              <a:t>마스터 제목 스타일 편집</a:t>
            </a:r>
            <a:endParaRPr lang="ko-KR" altLang="en-US" dirty="0"/>
          </a:p>
        </p:txBody>
      </p:sp>
      <p:sp>
        <p:nvSpPr>
          <p:cNvPr id="14" name="부제목 2"/>
          <p:cNvSpPr txBox="1">
            <a:spLocks/>
          </p:cNvSpPr>
          <p:nvPr userDrawn="1"/>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3"/>
              </a:rPr>
              <a:t>설치하기</a:t>
            </a:r>
            <a:endParaRPr lang="ko-KR" altLang="en-US" sz="800" u="sng" spc="-20" dirty="0">
              <a:solidFill>
                <a:srgbClr val="4495D2"/>
              </a:solidFill>
              <a:latin typeface="나눔고딕" pitchFamily="50" charset="-127"/>
              <a:ea typeface="나눔고딕" pitchFamily="50" charset="-127"/>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내지_텍스트">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2011-10-19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cxnSp>
        <p:nvCxnSpPr>
          <p:cNvPr id="7" name="직선 연결선 6"/>
          <p:cNvCxnSpPr/>
          <p:nvPr userDrawn="1"/>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그림 8" descr="cosmetic2.png"/>
          <p:cNvPicPr>
            <a:picLocks noChangeAspect="1"/>
          </p:cNvPicPr>
          <p:nvPr userDrawn="1"/>
        </p:nvPicPr>
        <p:blipFill>
          <a:blip r:embed="rId2" cstate="print"/>
          <a:stretch>
            <a:fillRect/>
          </a:stretch>
        </p:blipFill>
        <p:spPr>
          <a:xfrm>
            <a:off x="7910512" y="6434137"/>
            <a:ext cx="900000" cy="135398"/>
          </a:xfrm>
          <a:prstGeom prst="rect">
            <a:avLst/>
          </a:prstGeom>
        </p:spPr>
      </p:pic>
      <p:sp>
        <p:nvSpPr>
          <p:cNvPr id="11" name="제목 1"/>
          <p:cNvSpPr>
            <a:spLocks noGrp="1"/>
          </p:cNvSpPr>
          <p:nvPr>
            <p:ph type="title"/>
          </p:nvPr>
        </p:nvSpPr>
        <p:spPr>
          <a:xfrm>
            <a:off x="368300" y="571500"/>
            <a:ext cx="8394700" cy="846138"/>
          </a:xfrm>
        </p:spPr>
        <p:txBody>
          <a:bodyPr>
            <a:normAutofit/>
          </a:bodyPr>
          <a:lstStyle>
            <a:lvl1pPr algn="l">
              <a:defRPr sz="4000" b="1">
                <a:solidFill>
                  <a:schemeClr val="accent4">
                    <a:lumMod val="50000"/>
                  </a:schemeClr>
                </a:solidFill>
                <a:latin typeface="나눔고딕" pitchFamily="50" charset="-127"/>
                <a:ea typeface="나눔고딕" pitchFamily="50" charset="-127"/>
              </a:defRPr>
            </a:lvl1pPr>
          </a:lstStyle>
          <a:p>
            <a:r>
              <a:rPr lang="ko-KR" altLang="en-US" dirty="0" smtClean="0"/>
              <a:t>마스터 제목 스타일 편집</a:t>
            </a:r>
            <a:endParaRPr lang="ko-KR" altLang="en-US" dirty="0"/>
          </a:p>
        </p:txBody>
      </p:sp>
      <p:sp>
        <p:nvSpPr>
          <p:cNvPr id="14" name="내용 개체 틀 2"/>
          <p:cNvSpPr>
            <a:spLocks noGrp="1"/>
          </p:cNvSpPr>
          <p:nvPr>
            <p:ph idx="1" hasCustomPrompt="1"/>
          </p:nvPr>
        </p:nvSpPr>
        <p:spPr>
          <a:xfrm>
            <a:off x="368300" y="1574801"/>
            <a:ext cx="1905000" cy="317499"/>
          </a:xfrm>
        </p:spPr>
        <p:txBody>
          <a:bodyPr>
            <a:normAutofit/>
          </a:bodyPr>
          <a:lstStyle>
            <a:lvl1pPr>
              <a:buFontTx/>
              <a:buNone/>
              <a:defRPr sz="1200" b="1">
                <a:solidFill>
                  <a:srgbClr val="3D3C3E"/>
                </a:solidFill>
              </a:defRPr>
            </a:lvl1pPr>
            <a:lvl2pPr>
              <a:buFontTx/>
              <a:buNone/>
              <a:defRPr sz="1200"/>
            </a:lvl2pPr>
            <a:lvl3pPr>
              <a:buFontTx/>
              <a:buNone/>
              <a:defRPr sz="1200"/>
            </a:lvl3pPr>
            <a:lvl4pPr>
              <a:buFontTx/>
              <a:buNone/>
              <a:defRPr sz="1200"/>
            </a:lvl4pPr>
            <a:lvl5pPr>
              <a:buFontTx/>
              <a:buNone/>
              <a:defRPr sz="1200"/>
            </a:lvl5pPr>
          </a:lstStyle>
          <a:p>
            <a:pPr lvl="0"/>
            <a:r>
              <a:rPr lang="ko-KR" altLang="en-US" smtClean="0"/>
              <a:t>내용제목</a:t>
            </a:r>
          </a:p>
        </p:txBody>
      </p:sp>
      <p:sp>
        <p:nvSpPr>
          <p:cNvPr id="15" name="내용 개체 틀 2"/>
          <p:cNvSpPr>
            <a:spLocks noGrp="1"/>
          </p:cNvSpPr>
          <p:nvPr>
            <p:ph idx="13" hasCustomPrompt="1"/>
          </p:nvPr>
        </p:nvSpPr>
        <p:spPr>
          <a:xfrm>
            <a:off x="2336800" y="1574801"/>
            <a:ext cx="6426200" cy="330199"/>
          </a:xfrm>
        </p:spPr>
        <p:txBody>
          <a:bodyPr>
            <a:normAutofit/>
          </a:bodyPr>
          <a:lstStyle>
            <a:lvl1pPr>
              <a:buNone/>
              <a:defRPr sz="1200" b="1" baseline="0">
                <a:solidFill>
                  <a:srgbClr val="3D3C3E"/>
                </a:solidFill>
                <a:latin typeface="나눔고딕" pitchFamily="50" charset="-127"/>
                <a:ea typeface="나눔고딕" pitchFamily="50" charset="-127"/>
              </a:defRPr>
            </a:lvl1pPr>
            <a:lvl2pPr>
              <a:defRPr sz="1200"/>
            </a:lvl2pPr>
            <a:lvl3pPr>
              <a:defRPr sz="1200"/>
            </a:lvl3pPr>
            <a:lvl4pPr>
              <a:defRPr sz="1200"/>
            </a:lvl4pPr>
            <a:lvl5pPr>
              <a:defRPr sz="1200"/>
            </a:lvl5pPr>
          </a:lstStyle>
          <a:p>
            <a:pPr lvl="0"/>
            <a:r>
              <a:rPr lang="ko-KR" altLang="en-US" smtClean="0"/>
              <a:t>내용을 입력하십시오</a:t>
            </a:r>
            <a:r>
              <a:rPr lang="en-US" altLang="ko-KR" smtClean="0"/>
              <a:t>.</a:t>
            </a:r>
            <a:endParaRPr lang="ko-KR" altLang="en-US"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빈화면">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2011-10-19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나눔고딕" pitchFamily="50" charset="-127"/>
                <a:ea typeface="나눔고딕" pitchFamily="50" charset="-127"/>
              </a:defRPr>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나눔고딕" pitchFamily="50" charset="-127"/>
                <a:ea typeface="나눔고딕"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atin typeface="나눔고딕" pitchFamily="50" charset="-127"/>
                <a:ea typeface="나눔고딕" pitchFamily="50" charset="-127"/>
              </a:defRPr>
            </a:lvl1pPr>
          </a:lstStyle>
          <a:p>
            <a:fld id="{8761FD00-3F21-42CF-9EF5-8F6D81CE3AFD}" type="datetimeFigureOut">
              <a:rPr lang="ko-KR" altLang="en-US" smtClean="0"/>
              <a:pPr/>
              <a:t>2011-10-19</a:t>
            </a:fld>
            <a:endParaRPr lang="ko-KR" altLang="en-US"/>
          </a:p>
        </p:txBody>
      </p:sp>
      <p:sp>
        <p:nvSpPr>
          <p:cNvPr id="5" name="바닥글 개체 틀 4"/>
          <p:cNvSpPr>
            <a:spLocks noGrp="1"/>
          </p:cNvSpPr>
          <p:nvPr>
            <p:ph type="ftr" sz="quarter" idx="11"/>
          </p:nvPr>
        </p:nvSpPr>
        <p:spPr/>
        <p:txBody>
          <a:bodyPr/>
          <a:lstStyle>
            <a:lvl1pPr>
              <a:defRPr>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나눔고딕" pitchFamily="50" charset="-127"/>
                <a:ea typeface="나눔고딕" pitchFamily="50" charset="-127"/>
              </a:defRPr>
            </a:lvl1p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a:latin typeface="나눔고딕" pitchFamily="50" charset="-127"/>
                <a:ea typeface="나눔고딕" pitchFamily="50" charset="-127"/>
              </a:defRPr>
            </a:lvl1pPr>
            <a:lvl2pPr>
              <a:defRPr>
                <a:latin typeface="나눔고딕" pitchFamily="50" charset="-127"/>
                <a:ea typeface="나눔고딕" pitchFamily="50" charset="-127"/>
              </a:defRPr>
            </a:lvl2pPr>
            <a:lvl3pPr>
              <a:defRPr>
                <a:latin typeface="나눔고딕" pitchFamily="50" charset="-127"/>
                <a:ea typeface="나눔고딕" pitchFamily="50" charset="-127"/>
              </a:defRPr>
            </a:lvl3pPr>
            <a:lvl4pPr>
              <a:defRPr>
                <a:latin typeface="나눔고딕" pitchFamily="50" charset="-127"/>
                <a:ea typeface="나눔고딕" pitchFamily="50" charset="-127"/>
              </a:defRPr>
            </a:lvl4pPr>
            <a:lvl5pPr>
              <a:defRPr>
                <a:latin typeface="나눔고딕" pitchFamily="50" charset="-127"/>
                <a:ea typeface="나눔고딕" pitchFamily="50" charset="-127"/>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atin typeface="나눔고딕" pitchFamily="50" charset="-127"/>
                <a:ea typeface="나눔고딕" pitchFamily="50" charset="-127"/>
              </a:defRPr>
            </a:lvl1pPr>
          </a:lstStyle>
          <a:p>
            <a:fld id="{8761FD00-3F21-42CF-9EF5-8F6D81CE3AFD}" type="datetimeFigureOut">
              <a:rPr lang="ko-KR" altLang="en-US" smtClean="0"/>
              <a:pPr/>
              <a:t>2011-10-19</a:t>
            </a:fld>
            <a:endParaRPr lang="ko-KR" altLang="en-US"/>
          </a:p>
        </p:txBody>
      </p:sp>
      <p:sp>
        <p:nvSpPr>
          <p:cNvPr id="5" name="바닥글 개체 틀 4"/>
          <p:cNvSpPr>
            <a:spLocks noGrp="1"/>
          </p:cNvSpPr>
          <p:nvPr>
            <p:ph type="ftr" sz="quarter" idx="11"/>
          </p:nvPr>
        </p:nvSpPr>
        <p:spPr/>
        <p:txBody>
          <a:bodyPr/>
          <a:lstStyle>
            <a:lvl1pPr>
              <a:defRPr>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나눔고딕" pitchFamily="50" charset="-127"/>
                <a:ea typeface="나눔고딕" pitchFamily="50" charset="-127"/>
              </a:defRPr>
            </a:lvl1pPr>
          </a:lstStyle>
          <a:p>
            <a:fld id="{8761FD00-3F21-42CF-9EF5-8F6D81CE3AFD}" type="datetimeFigureOut">
              <a:rPr lang="ko-KR" altLang="en-US" smtClean="0"/>
              <a:pPr/>
              <a:t>2011-10-19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72" r:id="rId1"/>
    <p:sldLayoutId id="2147483675" r:id="rId2"/>
    <p:sldLayoutId id="2147483674" r:id="rId3"/>
    <p:sldLayoutId id="2147483673" r:id="rId4"/>
    <p:sldLayoutId id="2147483676" r:id="rId5"/>
    <p:sldLayoutId id="2147483661" r:id="rId6"/>
    <p:sldLayoutId id="2147483662" r:id="rId7"/>
  </p:sldLayoutIdLst>
  <p:txStyles>
    <p:titleStyle>
      <a:lvl1pPr algn="ctr" defTabSz="914400" rtl="0" eaLnBrk="1" latinLnBrk="1" hangingPunct="1">
        <a:spcBef>
          <a:spcPct val="0"/>
        </a:spcBef>
        <a:buNone/>
        <a:defRPr sz="4400" kern="1200">
          <a:solidFill>
            <a:schemeClr val="tx1"/>
          </a:solidFill>
          <a:latin typeface="나눔고딕" pitchFamily="50" charset="-127"/>
          <a:ea typeface="나눔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나눔고딕" pitchFamily="50" charset="-127"/>
          <a:ea typeface="나눔고딕" pitchFamily="50" charset="-127"/>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나눔고딕" pitchFamily="50" charset="-127"/>
          <a:ea typeface="나눔고딕" pitchFamily="50" charset="-127"/>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나눔고딕" pitchFamily="50" charset="-127"/>
          <a:ea typeface="나눔고딕" pitchFamily="50" charset="-127"/>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나눔고딕" pitchFamily="50" charset="-127"/>
          <a:ea typeface="나눔고딕" pitchFamily="50" charset="-127"/>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나눔고딕" pitchFamily="50" charset="-127"/>
          <a:ea typeface="나눔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7.xml"  /><Relationship Id="rId3" Type="http://schemas.openxmlformats.org/officeDocument/2006/relationships/image" Target="../media/image6.jpeg"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7.xml"  /><Relationship Id="rId3" Type="http://schemas.openxmlformats.org/officeDocument/2006/relationships/image" Target="../media/image7.jpeg"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7.xml"  /><Relationship Id="rId3" Type="http://schemas.openxmlformats.org/officeDocument/2006/relationships/image" Target="../media/image8.jpeg"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7.xml"  /><Relationship Id="rId3" Type="http://schemas.openxmlformats.org/officeDocument/2006/relationships/image" Target="../media/image9.jpeg"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7.xml"  /><Relationship Id="rId3" Type="http://schemas.openxmlformats.org/officeDocument/2006/relationships/image" Target="../media/image2.jpe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7.xml"  /><Relationship Id="rId3" Type="http://schemas.openxmlformats.org/officeDocument/2006/relationships/image" Target="../media/image3.jpe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7.xml"  /><Relationship Id="rId3"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7.xml"  /><Relationship Id="rId3" Type="http://schemas.openxmlformats.org/officeDocument/2006/relationships/image" Target="../media/image5.jpe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a:xfrm>
            <a:off x="231054" y="253649"/>
            <a:ext cx="7772400" cy="1969017"/>
          </a:xfrm>
        </p:spPr>
        <p:txBody>
          <a:bodyPr anchor="t">
            <a:normAutofit/>
          </a:bodyPr>
          <a:lstStyle/>
          <a:p>
            <a:pPr algn="l">
              <a:defRPr/>
            </a:pPr>
            <a:r>
              <a:rPr lang="en-US" altLang="ko-KR" sz="5400" b="1" spc="-250">
                <a:solidFill>
                  <a:schemeClr val="accent4">
                    <a:lumMod val="50000"/>
                  </a:schemeClr>
                </a:solidFill>
                <a:latin typeface="맑은 고딕"/>
                <a:ea typeface="맑은 고딕"/>
                <a:cs typeface="맑은 고딕"/>
              </a:rPr>
              <a:t>Forensic Study</a:t>
            </a:r>
            <a:r>
              <a:rPr lang="ko-KR" altLang="en-US" sz="5400" b="1" spc="-250">
                <a:solidFill>
                  <a:schemeClr val="accent4">
                    <a:lumMod val="50000"/>
                  </a:schemeClr>
                </a:solidFill>
                <a:latin typeface="맑은 고딕"/>
                <a:ea typeface="맑은 고딕"/>
              </a:rPr>
              <a:t> </a:t>
            </a:r>
            <a:r>
              <a:rPr lang="en-US" altLang="ko-KR" sz="5400" b="1" spc="-250">
                <a:solidFill>
                  <a:schemeClr val="accent4">
                    <a:lumMod val="50000"/>
                  </a:schemeClr>
                </a:solidFill>
                <a:latin typeface="맑은 고딕"/>
                <a:ea typeface="맑은 고딕"/>
                <a:cs typeface="맑은 고딕"/>
              </a:rPr>
              <a:t>-</a:t>
            </a:r>
            <a:r>
              <a:rPr lang="ko-KR" altLang="en-US" sz="5400" b="1" spc="-250">
                <a:solidFill>
                  <a:schemeClr val="accent4">
                    <a:lumMod val="50000"/>
                  </a:schemeClr>
                </a:solidFill>
                <a:latin typeface="맑은 고딕"/>
                <a:ea typeface="맑은 고딕"/>
              </a:rPr>
              <a:t> </a:t>
            </a:r>
            <a:r>
              <a:rPr lang="en-US" altLang="ko-KR" sz="5400" b="1" spc="-250">
                <a:solidFill>
                  <a:schemeClr val="accent4">
                    <a:lumMod val="50000"/>
                  </a:schemeClr>
                </a:solidFill>
                <a:latin typeface="맑은 고딕"/>
                <a:ea typeface="맑은 고딕"/>
                <a:cs typeface="맑은 고딕"/>
              </a:rPr>
              <a:t>1</a:t>
            </a:r>
            <a:endParaRPr lang="en-US" altLang="ko-KR" sz="5400" b="1" spc="-250">
              <a:solidFill>
                <a:schemeClr val="accent4">
                  <a:lumMod val="50000"/>
                </a:schemeClr>
              </a:solidFill>
              <a:latin typeface="맑은 고딕"/>
              <a:ea typeface="맑은 고딕"/>
            </a:endParaRPr>
          </a:p>
          <a:p>
            <a:pPr algn="l">
              <a:defRPr/>
            </a:pPr>
            <a:r>
              <a:rPr lang="en-US" altLang="ko-KR" sz="5400" b="1" spc="-250">
                <a:solidFill>
                  <a:schemeClr val="accent4">
                    <a:lumMod val="50000"/>
                  </a:schemeClr>
                </a:solidFill>
                <a:latin typeface="맑은 고딕"/>
                <a:ea typeface="맑은 고딕"/>
                <a:cs typeface="맑은 고딕"/>
              </a:rPr>
              <a:t>What is the forensic?</a:t>
            </a:r>
            <a:endParaRPr lang="en-US" altLang="ko-KR" sz="5400" b="1" spc="-250">
              <a:solidFill>
                <a:schemeClr val="accent4">
                  <a:lumMod val="50000"/>
                </a:schemeClr>
              </a:solidFill>
              <a:latin typeface="맑은 고딕"/>
              <a:ea typeface="맑은 고딕"/>
            </a:endParaRPr>
          </a:p>
        </p:txBody>
      </p:sp>
      <p:sp>
        <p:nvSpPr>
          <p:cNvPr id="3" name="부제목 2"/>
          <p:cNvSpPr>
            <a:spLocks noGrp="1"/>
          </p:cNvSpPr>
          <p:nvPr>
            <p:ph type="subTitle" idx="1"/>
          </p:nvPr>
        </p:nvSpPr>
        <p:spPr>
          <a:xfrm>
            <a:off x="260715" y="3948830"/>
            <a:ext cx="2160240" cy="1752600"/>
          </a:xfrm>
          <a:ln>
            <a:noFill/>
          </a:ln>
        </p:spPr>
        <p:txBody>
          <a:bodyPr>
            <a:normAutofit/>
          </a:bodyPr>
          <a:lstStyle/>
          <a:p>
            <a:pPr algn="l">
              <a:lnSpc>
                <a:spcPct val="150000"/>
              </a:lnSpc>
              <a:defRPr/>
            </a:pPr>
            <a:r>
              <a:rPr lang="en-US" altLang="ko-KR" sz="1200" b="1" spc="-50">
                <a:solidFill>
                  <a:schemeClr val="tx1">
                    <a:lumMod val="75000"/>
                    <a:lumOff val="25000"/>
                  </a:schemeClr>
                </a:solidFill>
                <a:latin typeface="맑은 고딕"/>
                <a:ea typeface="맑은 고딕"/>
                <a:cs typeface="맑은 고딕"/>
              </a:rPr>
              <a:t>2016.09.20</a:t>
            </a:r>
            <a:endParaRPr lang="en-US" altLang="ko-KR" sz="1200" b="1" spc="-50">
              <a:solidFill>
                <a:schemeClr val="tx1">
                  <a:lumMod val="75000"/>
                  <a:lumOff val="25000"/>
                </a:schemeClr>
              </a:solidFill>
              <a:latin typeface="맑은 고딕"/>
              <a:ea typeface="맑은 고딕"/>
            </a:endParaRPr>
          </a:p>
          <a:p>
            <a:pPr algn="l">
              <a:lnSpc>
                <a:spcPct val="150000"/>
              </a:lnSpc>
              <a:defRPr/>
            </a:pPr>
            <a:r>
              <a:rPr lang="en-US" altLang="ko-KR" sz="1200" b="1" spc="-50">
                <a:solidFill>
                  <a:schemeClr val="tx1">
                    <a:lumMod val="75000"/>
                    <a:lumOff val="25000"/>
                  </a:schemeClr>
                </a:solidFill>
                <a:latin typeface="맑은 고딕"/>
                <a:ea typeface="맑은 고딕"/>
                <a:cs typeface="맑은 고딕"/>
              </a:rPr>
              <a:t>KUICS</a:t>
            </a:r>
            <a:endParaRPr lang="en-US" altLang="ko-KR" sz="1200" b="1" spc="-50">
              <a:solidFill>
                <a:schemeClr val="tx1">
                  <a:lumMod val="75000"/>
                  <a:lumOff val="25000"/>
                </a:schemeClr>
              </a:solidFill>
              <a:latin typeface="맑은 고딕"/>
              <a:ea typeface="맑은 고딕"/>
            </a:endParaRPr>
          </a:p>
          <a:p>
            <a:pPr algn="l">
              <a:lnSpc>
                <a:spcPct val="150000"/>
              </a:lnSpc>
              <a:defRPr/>
            </a:pPr>
            <a:r>
              <a:rPr lang="en-US" altLang="ko-KR" sz="1200" b="1" spc="-50">
                <a:solidFill>
                  <a:schemeClr val="tx1">
                    <a:lumMod val="75000"/>
                    <a:lumOff val="25000"/>
                  </a:schemeClr>
                </a:solidFill>
                <a:latin typeface="맑은 고딕"/>
                <a:ea typeface="맑은 고딕"/>
                <a:cs typeface="맑은 고딕"/>
              </a:rPr>
              <a:t>2014210009</a:t>
            </a:r>
            <a:r>
              <a:rPr lang="ko-KR" altLang="en-US" sz="1200" b="1" spc="-50">
                <a:solidFill>
                  <a:schemeClr val="tx1">
                    <a:lumMod val="75000"/>
                    <a:lumOff val="25000"/>
                  </a:schemeClr>
                </a:solidFill>
                <a:latin typeface="맑은 고딕"/>
                <a:ea typeface="맑은 고딕"/>
              </a:rPr>
              <a:t> 주어진</a:t>
            </a:r>
            <a:endParaRPr lang="ko-KR" altLang="en-US" sz="1200" b="1" spc="-50">
              <a:solidFill>
                <a:schemeClr val="tx1">
                  <a:lumMod val="75000"/>
                  <a:lumOff val="25000"/>
                </a:schemeClr>
              </a:solidFill>
              <a:latin typeface="맑은 고딕"/>
              <a:ea typeface="맑은 고딕"/>
            </a:endParaRPr>
          </a:p>
        </p:txBody>
      </p:sp>
      <p:cxnSp>
        <p:nvCxnSpPr>
          <p:cNvPr id="10" name="직선 연결선 9"/>
          <p:cNvCxnSpPr/>
          <p:nvPr/>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rPr>
              <a:t>GitHub</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10</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2" name="내용 개체 틀 2"/>
          <p:cNvSpPr txBox="1"/>
          <p:nvPr/>
        </p:nvSpPr>
        <p:spPr>
          <a:xfrm>
            <a:off x="336726" y="1640634"/>
            <a:ext cx="8470548" cy="3436191"/>
          </a:xfrm>
          <a:prstGeom prst="rect">
            <a:avLst/>
          </a:prstGeom>
        </p:spPr>
        <p:txBody>
          <a:bodyPr vert="horz" lIns="91440" tIns="45720" rIns="91440" bIns="45720">
            <a:normAutofit lnSpcReduction="10000"/>
          </a:bodyPr>
          <a:lstStyle/>
          <a:p>
            <a:pPr marL="0" indent="0">
              <a:buFont typeface="Arial"/>
              <a:buNone/>
              <a:defRPr/>
            </a:pPr>
            <a:r>
              <a:rPr lang="en-US" altLang="ko-KR" sz="2000" b="1">
                <a:solidFill>
                  <a:srgbClr val="3d3c3e"/>
                </a:solidFill>
                <a:cs typeface="맑은 고딕"/>
              </a:rPr>
              <a:t>https://github.com/</a:t>
            </a:r>
            <a:endParaRPr lang="en-US" altLang="ko-KR" sz="2000" b="1">
              <a:solidFill>
                <a:srgbClr val="3d3c3e"/>
              </a:solidFill>
              <a:cs typeface="맑은 고딕"/>
            </a:endParaRPr>
          </a:p>
          <a:p>
            <a:pPr marL="0" indent="0">
              <a:buFont typeface="Arial"/>
              <a:buNone/>
              <a:defRPr/>
            </a:pPr>
            <a:endParaRPr lang="ko-KR" altLang="en-US" sz="2000" b="1">
              <a:solidFill>
                <a:srgbClr val="3d3c3e"/>
              </a:solidFill>
              <a:cs typeface="맑은 고딕"/>
            </a:endParaRPr>
          </a:p>
        </p:txBody>
      </p:sp>
      <p:pic>
        <p:nvPicPr>
          <p:cNvPr id="33" name=""/>
          <p:cNvPicPr>
            <a:picLocks noChangeAspect="1"/>
          </p:cNvPicPr>
          <p:nvPr/>
        </p:nvPicPr>
        <p:blipFill rotWithShape="1">
          <a:blip r:embed="rId3"/>
          <a:stretch>
            <a:fillRect/>
          </a:stretch>
        </p:blipFill>
        <p:spPr>
          <a:xfrm>
            <a:off x="0" y="2002699"/>
            <a:ext cx="9157089" cy="485530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rPr>
              <a:t>GitHub</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11</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2" name="내용 개체 틀 2"/>
          <p:cNvSpPr txBox="1"/>
          <p:nvPr/>
        </p:nvSpPr>
        <p:spPr>
          <a:xfrm>
            <a:off x="336726" y="1640634"/>
            <a:ext cx="8470548" cy="3436191"/>
          </a:xfrm>
          <a:prstGeom prst="rect">
            <a:avLst/>
          </a:prstGeom>
        </p:spPr>
        <p:txBody>
          <a:bodyPr vert="horz" lIns="91440" tIns="45720" rIns="91440" bIns="45720">
            <a:normAutofit lnSpcReduction="10000"/>
          </a:bodyPr>
          <a:lstStyle/>
          <a:p>
            <a:pPr marL="0" indent="0">
              <a:buFont typeface="Arial"/>
              <a:buNone/>
              <a:defRPr/>
            </a:pPr>
            <a:r>
              <a:rPr lang="ko-KR" altLang="en-US" sz="2000" b="1">
                <a:solidFill>
                  <a:srgbClr val="3d3c3e"/>
                </a:solidFill>
                <a:cs typeface="맑은 고딕"/>
              </a:rPr>
              <a:t>참고 </a:t>
            </a:r>
            <a:r>
              <a:rPr lang="en-US" altLang="ko-KR" sz="2000" b="1">
                <a:solidFill>
                  <a:srgbClr val="3d3c3e"/>
                </a:solidFill>
                <a:cs typeface="맑은 고딕"/>
              </a:rPr>
              <a:t>:</a:t>
            </a:r>
            <a:r>
              <a:rPr lang="ko-KR" altLang="en-US" sz="2000" b="1">
                <a:solidFill>
                  <a:srgbClr val="3d3c3e"/>
                </a:solidFill>
                <a:cs typeface="맑은 고딕"/>
              </a:rPr>
              <a:t> </a:t>
            </a:r>
            <a:r>
              <a:rPr lang="en-US" altLang="ko-KR" sz="2000" b="1">
                <a:solidFill>
                  <a:srgbClr val="3d3c3e"/>
                </a:solidFill>
                <a:cs typeface="맑은 고딕"/>
              </a:rPr>
              <a:t>https://nolboo.kim/blog/2013/10/06/github-for-beginner/</a:t>
            </a:r>
            <a:endParaRPr lang="en-US" altLang="ko-KR" sz="2000" b="1">
              <a:solidFill>
                <a:srgbClr val="3d3c3e"/>
              </a:solidFill>
              <a:cs typeface="맑은 고딕"/>
            </a:endParaRPr>
          </a:p>
          <a:p>
            <a:pPr marL="0" indent="0">
              <a:buFont typeface="Arial"/>
              <a:buNone/>
              <a:defRPr/>
            </a:pPr>
            <a:endParaRPr lang="ko-KR" altLang="en-US" sz="2000" b="1">
              <a:solidFill>
                <a:srgbClr val="3d3c3e"/>
              </a:solidFill>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rPr>
              <a:t>GitHub</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11</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2" name="내용 개체 틀 2"/>
          <p:cNvSpPr txBox="1"/>
          <p:nvPr/>
        </p:nvSpPr>
        <p:spPr>
          <a:xfrm>
            <a:off x="336726" y="1640634"/>
            <a:ext cx="8470548" cy="3436191"/>
          </a:xfrm>
          <a:prstGeom prst="rect">
            <a:avLst/>
          </a:prstGeom>
        </p:spPr>
        <p:txBody>
          <a:bodyPr vert="horz" lIns="91440" tIns="45720" rIns="91440" bIns="45720">
            <a:normAutofit lnSpcReduction="10000"/>
          </a:bodyPr>
          <a:lstStyle/>
          <a:p>
            <a:pPr marL="0" indent="0">
              <a:buFont typeface="Arial"/>
              <a:buNone/>
              <a:defRPr/>
            </a:pPr>
            <a:r>
              <a:rPr lang="en-US" altLang="ko-KR" sz="2000" b="1">
                <a:solidFill>
                  <a:srgbClr val="3d3c3e"/>
                </a:solidFill>
                <a:cs typeface="맑은 고딕"/>
              </a:rPr>
              <a:t>https://desktop.github.com/</a:t>
            </a:r>
            <a:endParaRPr lang="en-US" altLang="ko-KR" sz="2000" b="1">
              <a:solidFill>
                <a:srgbClr val="3d3c3e"/>
              </a:solidFill>
              <a:cs typeface="맑은 고딕"/>
            </a:endParaRPr>
          </a:p>
          <a:p>
            <a:pPr marL="0" indent="0">
              <a:buFont typeface="Arial"/>
              <a:buNone/>
              <a:defRPr/>
            </a:pPr>
            <a:endParaRPr lang="ko-KR" altLang="en-US" sz="2000" b="1">
              <a:solidFill>
                <a:srgbClr val="3d3c3e"/>
              </a:solidFill>
              <a:cs typeface="맑은 고딕"/>
            </a:endParaRPr>
          </a:p>
        </p:txBody>
      </p:sp>
      <p:pic>
        <p:nvPicPr>
          <p:cNvPr id="34" name=""/>
          <p:cNvPicPr>
            <a:picLocks noChangeAspect="1"/>
          </p:cNvPicPr>
          <p:nvPr/>
        </p:nvPicPr>
        <p:blipFill rotWithShape="1">
          <a:blip r:embed="rId3"/>
          <a:stretch>
            <a:fillRect/>
          </a:stretch>
        </p:blipFill>
        <p:spPr>
          <a:xfrm>
            <a:off x="0" y="2086785"/>
            <a:ext cx="9144000" cy="47712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rPr>
              <a:t>GitHub</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12</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2" name="내용 개체 틀 2"/>
          <p:cNvSpPr txBox="1"/>
          <p:nvPr/>
        </p:nvSpPr>
        <p:spPr>
          <a:xfrm>
            <a:off x="336726" y="1640634"/>
            <a:ext cx="8470548" cy="3436191"/>
          </a:xfrm>
          <a:prstGeom prst="rect">
            <a:avLst/>
          </a:prstGeom>
        </p:spPr>
        <p:txBody>
          <a:bodyPr vert="horz" lIns="91440" tIns="45720" rIns="91440" bIns="45720">
            <a:normAutofit lnSpcReduction="10000"/>
          </a:bodyPr>
          <a:lstStyle/>
          <a:p>
            <a:pPr marL="0" indent="0">
              <a:buFont typeface="Arial"/>
              <a:buNone/>
              <a:defRPr/>
            </a:pPr>
            <a:r>
              <a:rPr lang="en-US" altLang="ko-KR" sz="2000" b="1">
                <a:solidFill>
                  <a:srgbClr val="3d3c3e"/>
                </a:solidFill>
                <a:cs typeface="맑은 고딕"/>
              </a:rPr>
              <a:t>https://github.com/akwkek11/KUICS_Study_Forensic</a:t>
            </a:r>
            <a:endParaRPr lang="en-US" altLang="ko-KR" sz="2000" b="1">
              <a:solidFill>
                <a:srgbClr val="3d3c3e"/>
              </a:solidFill>
              <a:cs typeface="맑은 고딕"/>
            </a:endParaRPr>
          </a:p>
          <a:p>
            <a:pPr marL="0" indent="0">
              <a:buFont typeface="Arial"/>
              <a:buNone/>
              <a:defRPr/>
            </a:pPr>
            <a:endParaRPr lang="ko-KR" altLang="en-US" sz="2000" b="1">
              <a:solidFill>
                <a:srgbClr val="3d3c3e"/>
              </a:solidFill>
              <a:cs typeface="맑은 고딕"/>
            </a:endParaRPr>
          </a:p>
        </p:txBody>
      </p:sp>
      <p:pic>
        <p:nvPicPr>
          <p:cNvPr id="35" name=""/>
          <p:cNvPicPr>
            <a:picLocks noChangeAspect="1"/>
          </p:cNvPicPr>
          <p:nvPr/>
        </p:nvPicPr>
        <p:blipFill rotWithShape="1">
          <a:blip r:embed="rId3"/>
          <a:stretch>
            <a:fillRect/>
          </a:stretch>
        </p:blipFill>
        <p:spPr>
          <a:xfrm>
            <a:off x="0" y="2104103"/>
            <a:ext cx="9144000" cy="475389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en-US" altLang="ko-KR" sz="4000" b="1" spc="-150">
                <a:solidFill>
                  <a:schemeClr val="accent4">
                    <a:lumMod val="50000"/>
                  </a:schemeClr>
                </a:solidFill>
                <a:latin typeface="맑은 고딕"/>
                <a:ea typeface="맑은 고딕"/>
              </a:rPr>
              <a:t>GitHub</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13</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2" name="내용 개체 틀 2"/>
          <p:cNvSpPr txBox="1"/>
          <p:nvPr/>
        </p:nvSpPr>
        <p:spPr>
          <a:xfrm>
            <a:off x="336726" y="1640634"/>
            <a:ext cx="8470548" cy="3436191"/>
          </a:xfrm>
          <a:prstGeom prst="rect">
            <a:avLst/>
          </a:prstGeom>
        </p:spPr>
        <p:txBody>
          <a:bodyPr vert="horz" lIns="91440" tIns="45720" rIns="91440" bIns="45720">
            <a:normAutofit lnSpcReduction="10000"/>
          </a:bodyPr>
          <a:lstStyle/>
          <a:p>
            <a:pPr marL="0" indent="0">
              <a:buFont typeface="Arial"/>
              <a:buNone/>
              <a:defRPr/>
            </a:pPr>
            <a:r>
              <a:rPr lang="en-US" altLang="ko-KR" sz="2000" b="1">
                <a:solidFill>
                  <a:srgbClr val="3d3c3e"/>
                </a:solidFill>
                <a:cs typeface="맑은 고딕"/>
              </a:rPr>
              <a:t>https://github.com/akwkek11/KUICS_Study_Forensic</a:t>
            </a:r>
            <a:endParaRPr lang="en-US" altLang="ko-KR" sz="2000" b="1">
              <a:solidFill>
                <a:srgbClr val="3d3c3e"/>
              </a:solidFill>
              <a:cs typeface="맑은 고딕"/>
            </a:endParaRPr>
          </a:p>
          <a:p>
            <a:pPr marL="0" indent="0">
              <a:buFont typeface="Arial"/>
              <a:buNone/>
              <a:defRPr/>
            </a:pPr>
            <a:endParaRPr lang="ko-KR" altLang="en-US" sz="2000" b="1">
              <a:solidFill>
                <a:srgbClr val="3d3c3e"/>
              </a:solidFill>
              <a:cs typeface="맑은 고딕"/>
            </a:endParaRPr>
          </a:p>
        </p:txBody>
      </p:sp>
      <p:pic>
        <p:nvPicPr>
          <p:cNvPr id="36" name=""/>
          <p:cNvPicPr>
            <a:picLocks noChangeAspect="1"/>
          </p:cNvPicPr>
          <p:nvPr/>
        </p:nvPicPr>
        <p:blipFill rotWithShape="1">
          <a:blip r:embed="rId3"/>
          <a:stretch>
            <a:fillRect/>
          </a:stretch>
        </p:blipFill>
        <p:spPr>
          <a:xfrm>
            <a:off x="0" y="2277494"/>
            <a:ext cx="9144000" cy="458050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a:xfrm>
            <a:off x="231054" y="2425349"/>
            <a:ext cx="3474171" cy="1041751"/>
          </a:xfrm>
        </p:spPr>
        <p:txBody>
          <a:bodyPr anchor="t">
            <a:normAutofit/>
          </a:bodyPr>
          <a:lstStyle/>
          <a:p>
            <a:pPr algn="l">
              <a:defRPr/>
            </a:pPr>
            <a:r>
              <a:rPr lang="ko-KR" altLang="en-US" sz="4000" b="1" spc="-250">
                <a:solidFill>
                  <a:schemeClr val="accent4">
                    <a:lumMod val="50000"/>
                  </a:schemeClr>
                </a:solidFill>
                <a:latin typeface="나눔고딕"/>
                <a:ea typeface="나눔고딕"/>
                <a:cs typeface="+mj-cs"/>
              </a:rPr>
              <a:t>감사합니다</a:t>
            </a:r>
            <a:endParaRPr lang="ko-KR" altLang="en-US" sz="4000" b="1" spc="-250">
              <a:solidFill>
                <a:schemeClr val="accent4">
                  <a:lumMod val="50000"/>
                </a:schemeClr>
              </a:solidFill>
              <a:latin typeface="나눔고딕"/>
              <a:ea typeface="나눔고딕"/>
              <a:cs typeface="+mj-cs"/>
            </a:endParaRPr>
          </a:p>
        </p:txBody>
      </p:sp>
      <p:cxnSp>
        <p:nvCxnSpPr>
          <p:cNvPr id="10" name="직선 연결선 9"/>
          <p:cNvCxnSpPr/>
          <p:nvPr/>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 name="내용 개체 틀 2"/>
          <p:cNvSpPr txBox="1"/>
          <p:nvPr/>
        </p:nvSpPr>
        <p:spPr>
          <a:xfrm>
            <a:off x="298625" y="3593258"/>
            <a:ext cx="8470548" cy="3436191"/>
          </a:xfrm>
          <a:prstGeom prst="rect">
            <a:avLst/>
          </a:prstGeom>
        </p:spPr>
        <p:txBody>
          <a:bodyPr vert="horz" lIns="91440" tIns="45720" rIns="91440" bIns="45720">
            <a:normAutofit lnSpcReduction="10000"/>
          </a:bodyPr>
          <a:lstStyle/>
          <a:p>
            <a:pPr marL="0" indent="0">
              <a:buFont typeface="Arial"/>
              <a:buNone/>
              <a:defRPr/>
            </a:pPr>
            <a:endParaRPr lang="ko-KR" altLang="en-US" sz="2000" b="1">
              <a:solidFill>
                <a:srgbClr val="3d3c3e"/>
              </a:solidFill>
              <a:cs typeface="맑은 고딕"/>
            </a:endParaRPr>
          </a:p>
        </p:txBody>
      </p:sp>
      <p:sp>
        <p:nvSpPr>
          <p:cNvPr id="12" name="내용 개체 틀 2"/>
          <p:cNvSpPr txBox="1"/>
          <p:nvPr/>
        </p:nvSpPr>
        <p:spPr>
          <a:xfrm>
            <a:off x="308150" y="3583734"/>
            <a:ext cx="8470548" cy="3436191"/>
          </a:xfrm>
          <a:prstGeom prst="rect">
            <a:avLst/>
          </a:prstGeom>
        </p:spPr>
        <p:txBody>
          <a:bodyPr vert="horz" lIns="91440" tIns="45720" rIns="91440" bIns="45720">
            <a:normAutofit lnSpcReduction="10000"/>
          </a:bodyPr>
          <a:lstStyle/>
          <a:p>
            <a:pPr marL="0" indent="0">
              <a:buFont typeface="Arial"/>
              <a:buNone/>
              <a:defRPr/>
            </a:pPr>
            <a:r>
              <a:rPr lang="en-US" altLang="ko-KR" sz="2000" b="1">
                <a:solidFill>
                  <a:srgbClr val="3d3c3e"/>
                </a:solidFill>
                <a:cs typeface="맑은 고딕"/>
              </a:rPr>
              <a:t>10/8</a:t>
            </a:r>
            <a:r>
              <a:rPr lang="ko-KR" altLang="en-US" sz="2000" b="1">
                <a:solidFill>
                  <a:srgbClr val="3d3c3e"/>
                </a:solidFill>
                <a:cs typeface="맑은 고딕"/>
              </a:rPr>
              <a:t>까지는 스터디가 없습니다</a:t>
            </a:r>
            <a:r>
              <a:rPr lang="en-US" altLang="ko-KR" sz="2000" b="1">
                <a:solidFill>
                  <a:srgbClr val="3d3c3e"/>
                </a:solidFill>
                <a:cs typeface="맑은 고딕"/>
              </a:rPr>
              <a:t>.</a:t>
            </a:r>
            <a:endParaRPr lang="en-US" altLang="ko-KR" sz="2000" b="1">
              <a:solidFill>
                <a:srgbClr val="3d3c3e"/>
              </a:solidFill>
              <a:cs typeface="맑은 고딕"/>
            </a:endParaRPr>
          </a:p>
          <a:p>
            <a:pPr marL="0" indent="0">
              <a:buFont typeface="Arial"/>
              <a:buNone/>
              <a:defRPr/>
            </a:pPr>
            <a:endParaRPr lang="en-US" altLang="ko-KR" sz="2000" b="1">
              <a:solidFill>
                <a:srgbClr val="3d3c3e"/>
              </a:solidFill>
              <a:cs typeface="맑은 고딕"/>
            </a:endParaRPr>
          </a:p>
          <a:p>
            <a:pPr marL="0" indent="0">
              <a:buFont typeface="Arial"/>
              <a:buNone/>
              <a:defRPr/>
            </a:pPr>
            <a:r>
              <a:rPr lang="en-US" altLang="ko-KR" sz="2000" b="1">
                <a:solidFill>
                  <a:srgbClr val="3d3c3e"/>
                </a:solidFill>
                <a:cs typeface="맑은 고딕"/>
              </a:rPr>
              <a:t>-</a:t>
            </a:r>
            <a:r>
              <a:rPr lang="ko-KR" altLang="en-US" sz="2000" b="1">
                <a:solidFill>
                  <a:srgbClr val="3d3c3e"/>
                </a:solidFill>
                <a:cs typeface="맑은 고딕"/>
              </a:rPr>
              <a:t> </a:t>
            </a:r>
            <a:r>
              <a:rPr lang="en-US" altLang="ko-KR" sz="2000" b="1">
                <a:solidFill>
                  <a:srgbClr val="3d3c3e"/>
                </a:solidFill>
                <a:cs typeface="맑은 고딕"/>
              </a:rPr>
              <a:t>9/25~30</a:t>
            </a:r>
            <a:r>
              <a:rPr lang="ko-KR" altLang="en-US" sz="2000" b="1">
                <a:solidFill>
                  <a:srgbClr val="3d3c3e"/>
                </a:solidFill>
                <a:cs typeface="맑은 고딕"/>
              </a:rPr>
              <a:t> </a:t>
            </a:r>
            <a:r>
              <a:rPr lang="en-US" altLang="ko-KR" sz="2000" b="1">
                <a:solidFill>
                  <a:srgbClr val="3d3c3e"/>
                </a:solidFill>
                <a:cs typeface="맑은 고딕"/>
              </a:rPr>
              <a:t>:</a:t>
            </a:r>
            <a:r>
              <a:rPr lang="ko-KR" altLang="en-US" sz="2000" b="1">
                <a:solidFill>
                  <a:srgbClr val="3d3c3e"/>
                </a:solidFill>
                <a:cs typeface="맑은 고딕"/>
              </a:rPr>
              <a:t> 스터디장의 일본여행</a:t>
            </a:r>
            <a:endParaRPr lang="ko-KR" altLang="en-US" sz="2000" b="1">
              <a:solidFill>
                <a:srgbClr val="3d3c3e"/>
              </a:solidFill>
              <a:cs typeface="맑은 고딕"/>
            </a:endParaRPr>
          </a:p>
          <a:p>
            <a:pPr marL="0" indent="0">
              <a:buFont typeface="Arial"/>
              <a:buNone/>
              <a:defRPr/>
            </a:pPr>
            <a:r>
              <a:rPr lang="en-US" altLang="ko-KR" sz="2000" b="1">
                <a:solidFill>
                  <a:srgbClr val="3d3c3e"/>
                </a:solidFill>
                <a:cs typeface="맑은 고딕"/>
              </a:rPr>
              <a:t>-</a:t>
            </a:r>
            <a:r>
              <a:rPr lang="ko-KR" altLang="en-US" sz="2000" b="1">
                <a:solidFill>
                  <a:srgbClr val="3d3c3e"/>
                </a:solidFill>
                <a:cs typeface="맑은 고딕"/>
              </a:rPr>
              <a:t> </a:t>
            </a:r>
            <a:r>
              <a:rPr lang="en-US" altLang="ko-KR" sz="2000" b="1">
                <a:solidFill>
                  <a:srgbClr val="3d3c3e"/>
                </a:solidFill>
                <a:cs typeface="맑은 고딕"/>
              </a:rPr>
              <a:t>10/1~9</a:t>
            </a:r>
            <a:r>
              <a:rPr lang="ko-KR" altLang="en-US" sz="2000" b="1">
                <a:solidFill>
                  <a:srgbClr val="3d3c3e"/>
                </a:solidFill>
                <a:cs typeface="맑은 고딕"/>
              </a:rPr>
              <a:t> </a:t>
            </a:r>
            <a:r>
              <a:rPr lang="en-US" altLang="ko-KR" sz="2000" b="1">
                <a:solidFill>
                  <a:srgbClr val="3d3c3e"/>
                </a:solidFill>
                <a:cs typeface="맑은 고딕"/>
              </a:rPr>
              <a:t>:</a:t>
            </a:r>
            <a:r>
              <a:rPr lang="ko-KR" altLang="en-US" sz="2000" b="1">
                <a:solidFill>
                  <a:srgbClr val="3d3c3e"/>
                </a:solidFill>
                <a:cs typeface="맑은 고딕"/>
              </a:rPr>
              <a:t> 연휴</a:t>
            </a:r>
            <a:endParaRPr lang="ko-KR" altLang="en-US" sz="2000" b="1">
              <a:solidFill>
                <a:srgbClr val="3d3c3e"/>
              </a:solidFill>
              <a:cs typeface="맑은 고딕"/>
            </a:endParaRPr>
          </a:p>
          <a:p>
            <a:pPr marL="0" indent="0">
              <a:buFont typeface="Arial"/>
              <a:buNone/>
              <a:defRPr/>
            </a:pPr>
            <a:endParaRPr lang="ko-KR" altLang="en-US" sz="2000" b="1">
              <a:solidFill>
                <a:srgbClr val="3d3c3e"/>
              </a:solidFill>
              <a:cs typeface="맑은 고딕"/>
            </a:endParaRPr>
          </a:p>
          <a:p>
            <a:pPr marL="0" indent="0">
              <a:buFont typeface="Arial"/>
              <a:buNone/>
              <a:defRPr/>
            </a:pPr>
            <a:r>
              <a:rPr lang="ko-KR" altLang="en-US" sz="2000" b="1">
                <a:solidFill>
                  <a:srgbClr val="3d3c3e"/>
                </a:solidFill>
                <a:cs typeface="맑은 고딕"/>
              </a:rPr>
              <a:t>과제 </a:t>
            </a:r>
            <a:r>
              <a:rPr lang="en-US" altLang="ko-KR" sz="2000" b="1">
                <a:solidFill>
                  <a:srgbClr val="3d3c3e"/>
                </a:solidFill>
                <a:cs typeface="맑은 고딕"/>
              </a:rPr>
              <a:t>:</a:t>
            </a:r>
            <a:r>
              <a:rPr lang="ko-KR" altLang="en-US" sz="2000" b="1">
                <a:solidFill>
                  <a:srgbClr val="3d3c3e"/>
                </a:solidFill>
                <a:cs typeface="맑은 고딕"/>
              </a:rPr>
              <a:t> </a:t>
            </a:r>
            <a:r>
              <a:rPr lang="en-US" altLang="ko-KR" sz="2000" b="1">
                <a:solidFill>
                  <a:srgbClr val="3d3c3e"/>
                </a:solidFill>
                <a:cs typeface="맑은 고딕"/>
              </a:rPr>
              <a:t>GitHub</a:t>
            </a:r>
            <a:r>
              <a:rPr lang="ko-KR" altLang="en-US" sz="2000" b="1">
                <a:solidFill>
                  <a:srgbClr val="3d3c3e"/>
                </a:solidFill>
                <a:cs typeface="맑은 고딕"/>
              </a:rPr>
              <a:t> 설치 후 </a:t>
            </a:r>
            <a:r>
              <a:rPr lang="en-US" altLang="ko-KR" sz="2000" b="1">
                <a:solidFill>
                  <a:srgbClr val="3d3c3e"/>
                </a:solidFill>
                <a:cs typeface="맑은 고딕"/>
              </a:rPr>
              <a:t>Clone</a:t>
            </a:r>
            <a:r>
              <a:rPr lang="ko-KR" altLang="en-US" sz="2000" b="1">
                <a:solidFill>
                  <a:srgbClr val="3d3c3e"/>
                </a:solidFill>
                <a:cs typeface="맑은 고딕"/>
              </a:rPr>
              <a:t>까지</a:t>
            </a:r>
            <a:r>
              <a:rPr lang="en-US" altLang="ko-KR" sz="2000" b="1">
                <a:solidFill>
                  <a:srgbClr val="3d3c3e"/>
                </a:solidFill>
                <a:cs typeface="맑은 고딕"/>
              </a:rPr>
              <a:t>!</a:t>
            </a:r>
            <a:endParaRPr lang="en-US" altLang="ko-KR" sz="2000" b="1">
              <a:solidFill>
                <a:srgbClr val="3d3c3e"/>
              </a:solidFill>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5" name="부제목 2"/>
          <p:cNvSpPr txBox="1"/>
          <p:nvPr/>
        </p:nvSpPr>
        <p:spPr>
          <a:xfrm>
            <a:off x="255952" y="1765785"/>
            <a:ext cx="5173304" cy="4714908"/>
          </a:xfrm>
          <a:prstGeom prst="rect">
            <a:avLst/>
          </a:prstGeom>
        </p:spPr>
        <p:txBody>
          <a:bodyPr vert="horz" lIns="91440" tIns="45720" rIns="91440" bIns="45720">
            <a:normAutofit/>
          </a:bodyPr>
          <a:lstStyle/>
          <a:p>
            <a:pPr marL="333375" indent="-333375">
              <a:lnSpc>
                <a:spcPct val="175000"/>
              </a:lnSpc>
              <a:buFont typeface="+mj-lt"/>
              <a:buAutoNum type="arabicPeriod"/>
              <a:defRPr/>
            </a:pPr>
            <a:r>
              <a:rPr lang="ko-KR" altLang="en-US" sz="1600" b="1" spc="-50">
                <a:solidFill>
                  <a:schemeClr val="tx1">
                    <a:lumMod val="75000"/>
                    <a:lumOff val="25000"/>
                  </a:schemeClr>
                </a:solidFill>
              </a:rPr>
              <a:t>포렌식</a:t>
            </a:r>
            <a:r>
              <a:rPr lang="en-US" altLang="ko-KR" sz="1600" b="1" spc="-50">
                <a:solidFill>
                  <a:schemeClr val="tx1">
                    <a:lumMod val="75000"/>
                    <a:lumOff val="25000"/>
                  </a:schemeClr>
                </a:solidFill>
                <a:cs typeface="맑은 고딕"/>
              </a:rPr>
              <a:t>?</a:t>
            </a:r>
            <a:endParaRPr lang="en-US" altLang="ko-KR" sz="1600" b="1" spc="-50">
              <a:solidFill>
                <a:schemeClr val="tx1">
                  <a:lumMod val="75000"/>
                  <a:lumOff val="25000"/>
                </a:schemeClr>
              </a:solidFill>
            </a:endParaRPr>
          </a:p>
          <a:p>
            <a:pPr marL="333375" indent="-333375">
              <a:lnSpc>
                <a:spcPct val="175000"/>
              </a:lnSpc>
              <a:buFont typeface="+mj-lt"/>
              <a:buAutoNum type="arabicPeriod"/>
              <a:defRPr/>
            </a:pPr>
            <a:r>
              <a:rPr lang="ko-KR" altLang="en-US" sz="1600" b="1" spc="-50">
                <a:solidFill>
                  <a:schemeClr val="tx1">
                    <a:lumMod val="75000"/>
                    <a:lumOff val="25000"/>
                  </a:schemeClr>
                </a:solidFill>
              </a:rPr>
              <a:t>사례</a:t>
            </a:r>
            <a:endParaRPr lang="ko-KR" altLang="en-US" sz="1600" b="1" spc="-50">
              <a:solidFill>
                <a:schemeClr val="tx1">
                  <a:lumMod val="75000"/>
                  <a:lumOff val="25000"/>
                </a:schemeClr>
              </a:solidFill>
            </a:endParaRPr>
          </a:p>
          <a:p>
            <a:pPr marL="333375" indent="-333375">
              <a:lnSpc>
                <a:spcPct val="175000"/>
              </a:lnSpc>
              <a:buFont typeface="+mj-lt"/>
              <a:buAutoNum type="arabicPeriod"/>
              <a:defRPr/>
            </a:pPr>
            <a:r>
              <a:rPr lang="ko-KR" altLang="en-US" sz="1600" b="1" spc="-50">
                <a:solidFill>
                  <a:schemeClr val="tx1">
                    <a:lumMod val="75000"/>
                    <a:lumOff val="25000"/>
                  </a:schemeClr>
                </a:solidFill>
              </a:rPr>
              <a:t>무엇을 배울 것인가</a:t>
            </a:r>
            <a:r>
              <a:rPr lang="en-US" altLang="ko-KR" sz="1600" b="1" spc="-50">
                <a:solidFill>
                  <a:schemeClr val="tx1">
                    <a:lumMod val="75000"/>
                    <a:lumOff val="25000"/>
                  </a:schemeClr>
                </a:solidFill>
                <a:cs typeface="맑은 고딕"/>
              </a:rPr>
              <a:t>?</a:t>
            </a:r>
            <a:endParaRPr lang="en-US" altLang="ko-KR" sz="1600" b="1" spc="-50">
              <a:solidFill>
                <a:schemeClr val="tx1">
                  <a:lumMod val="75000"/>
                  <a:lumOff val="25000"/>
                </a:schemeClr>
              </a:solidFill>
            </a:endParaRPr>
          </a:p>
          <a:p>
            <a:pPr marL="333375" indent="-333375">
              <a:lnSpc>
                <a:spcPct val="175000"/>
              </a:lnSpc>
              <a:buFont typeface="+mj-lt"/>
              <a:buNone/>
              <a:defRPr/>
            </a:pPr>
            <a:r>
              <a:rPr lang="ko-KR" altLang="en-US" sz="1600" b="1" spc="-50">
                <a:solidFill>
                  <a:schemeClr val="tx1">
                    <a:lumMod val="75000"/>
                    <a:lumOff val="25000"/>
                  </a:schemeClr>
                </a:solidFill>
              </a:rPr>
              <a:t>부록</a:t>
            </a:r>
            <a:r>
              <a:rPr lang="en-US" altLang="ko-KR" sz="1600" b="1" spc="-50">
                <a:solidFill>
                  <a:schemeClr val="tx1">
                    <a:lumMod val="75000"/>
                    <a:lumOff val="25000"/>
                  </a:schemeClr>
                </a:solidFill>
                <a:cs typeface="맑은 고딕"/>
              </a:rPr>
              <a:t>)</a:t>
            </a:r>
            <a:r>
              <a:rPr lang="ko-KR" altLang="en-US" sz="1600" b="1" spc="-50">
                <a:solidFill>
                  <a:schemeClr val="tx1">
                    <a:lumMod val="75000"/>
                    <a:lumOff val="25000"/>
                  </a:schemeClr>
                </a:solidFill>
              </a:rPr>
              <a:t> </a:t>
            </a:r>
            <a:r>
              <a:rPr lang="en-US" altLang="ko-KR" sz="1600" b="1" spc="-50">
                <a:solidFill>
                  <a:schemeClr val="tx1">
                    <a:lumMod val="75000"/>
                    <a:lumOff val="25000"/>
                  </a:schemeClr>
                </a:solidFill>
                <a:cs typeface="맑은 고딕"/>
              </a:rPr>
              <a:t>GitHub</a:t>
            </a:r>
            <a:endParaRPr lang="en-US" altLang="ko-KR" sz="1600" b="1" spc="-50">
              <a:solidFill>
                <a:schemeClr val="tx1">
                  <a:lumMod val="75000"/>
                  <a:lumOff val="25000"/>
                </a:schemeClr>
              </a:solidFill>
            </a:endParaRPr>
          </a:p>
          <a:p>
            <a:pPr marL="333375" indent="-333375">
              <a:lnSpc>
                <a:spcPct val="175000"/>
              </a:lnSpc>
              <a:buFont typeface="+mj-lt"/>
              <a:buNone/>
              <a:defRPr/>
            </a:pPr>
            <a:endParaRPr lang="ko-KR" altLang="en-US" sz="1600" b="1" spc="-50">
              <a:solidFill>
                <a:schemeClr val="tx1">
                  <a:lumMod val="75000"/>
                  <a:lumOff val="25000"/>
                </a:schemeClr>
              </a:solidFill>
              <a:latin typeface="맑은 고딕"/>
              <a:ea typeface="맑은 고딕"/>
              <a:cs typeface="맑은 고딕"/>
            </a:endParaRPr>
          </a:p>
        </p:txBody>
      </p:sp>
      <p:cxnSp>
        <p:nvCxnSpPr>
          <p:cNvPr id="26" name="직선 연결선 25"/>
          <p:cNvCxnSpPr/>
          <p:nvPr/>
        </p:nvCxnSpPr>
        <p:spPr>
          <a:xfrm flipV="1">
            <a:off x="366713" y="2279494"/>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flipV="1">
            <a:off x="364474" y="3131226"/>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V="1">
            <a:off x="364474" y="3557092"/>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flipV="1">
            <a:off x="364474" y="2705360"/>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flipV="1">
            <a:off x="366713" y="1851983"/>
            <a:ext cx="2481132" cy="2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제목 11"/>
          <p:cNvSpPr>
            <a:spLocks noGrp="1"/>
          </p:cNvSpPr>
          <p:nvPr>
            <p:ph type="title" idx="0"/>
          </p:nvPr>
        </p:nvSpPr>
        <p:spPr>
          <a:xfrm>
            <a:off x="243848" y="152400"/>
            <a:ext cx="8531851" cy="884238"/>
          </a:xfrm>
        </p:spPr>
        <p:txBody>
          <a:bodyPr/>
          <a:lstStyle/>
          <a:p>
            <a:pPr algn="l">
              <a:defRPr/>
            </a:pPr>
            <a:r>
              <a:rPr lang="ko-KR" altLang="en-US" sz="2800" b="1">
                <a:solidFill>
                  <a:srgbClr val="1d314e"/>
                </a:solidFill>
                <a:latin typeface="맑은 고딕"/>
                <a:ea typeface="맑은 고딕"/>
              </a:rPr>
              <a:t>목차</a:t>
            </a:r>
            <a:endParaRPr lang="ko-KR" altLang="en-US" sz="2800" b="1">
              <a:solidFill>
                <a:srgbClr val="1d314e"/>
              </a:solidFill>
              <a:latin typeface="맑은 고딕"/>
              <a:ea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ko-KR" altLang="en-US" sz="4000" b="1" spc="-150">
                <a:solidFill>
                  <a:schemeClr val="accent4">
                    <a:lumMod val="50000"/>
                  </a:schemeClr>
                </a:solidFill>
                <a:latin typeface="맑은 고딕"/>
                <a:ea typeface="맑은 고딕"/>
              </a:rPr>
              <a:t>포렌식</a:t>
            </a:r>
            <a:r>
              <a:rPr lang="en-US" altLang="ko-KR" sz="4000" b="1" spc="-150">
                <a:solidFill>
                  <a:schemeClr val="accent4">
                    <a:lumMod val="50000"/>
                  </a:schemeClr>
                </a:solidFill>
                <a:latin typeface="맑은 고딕"/>
                <a:ea typeface="맑은 고딕"/>
                <a:cs typeface="맑은 고딕"/>
              </a:rPr>
              <a:t>?</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3</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1788366"/>
          </a:xfrm>
          <a:prstGeom prst="rect">
            <a:avLst/>
          </a:prstGeom>
        </p:spPr>
        <p:txBody>
          <a:bodyPr vert="horz" lIns="91440" tIns="45720" rIns="91440" bIns="45720">
            <a:normAutofit lnSpcReduction="10000"/>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ko-KR" altLang="en-US" sz="1200" b="1">
                <a:solidFill>
                  <a:srgbClr val="3d3c3e"/>
                </a:solidFill>
              </a:rPr>
              <a:t>컴퓨터 포렌식( 영어: computer forensics, computer forensic science) 또는 컴퓨터 법의학( - 法醫學)은 전자적 증거물 등을 사법기관에 제출하기 위해 데이터를 수집, 분석, 보고서를 작성하는 일련의 작업을 말한다. </a:t>
            </a:r>
            <a:endParaRPr lang="ko-KR" altLang="en-US" sz="1200" b="1">
              <a:solidFill>
                <a:srgbClr val="3d3c3e"/>
              </a:solidFill>
            </a:endParaRPr>
          </a:p>
          <a:p>
            <a:pPr marL="0" indent="0">
              <a:buFont typeface="Arial"/>
              <a:buNone/>
              <a:defRPr/>
            </a:pPr>
            <a:endParaRPr lang="ko-KR" altLang="en-US" sz="1200" b="1">
              <a:solidFill>
                <a:srgbClr val="3d3c3e"/>
              </a:solidFill>
            </a:endParaRPr>
          </a:p>
          <a:p>
            <a:pPr marL="0" indent="0">
              <a:buFont typeface="Arial"/>
              <a:buNone/>
              <a:defRPr/>
            </a:pPr>
            <a:r>
              <a:rPr lang="ko-KR" altLang="en-US" sz="1200" b="1">
                <a:solidFill>
                  <a:srgbClr val="3d3c3e"/>
                </a:solidFill>
              </a:rPr>
              <a:t>과거에 얻을 수 없었던 증거나 단서들을 제공해 준다는 점에서 획기적인 방법이다. 컴퓨터 포렌식은 사이버 해킹 공격, 사이버 범죄시 범죄자들은 컴퓨터, 이메일, IT 기기, 스마트폰 등의 운영체제, 애플리케이션, 메모리 등에 다양한 전자적 증거를 남기게 되면서, 사이버 범죄자 추적 및 조사에 핵심적인 요소가 되고 있다.</a:t>
            </a:r>
            <a:endParaRPr lang="ko-KR" altLang="en-US" sz="1200" b="1">
              <a:solidFill>
                <a:srgbClr val="3d3c3e"/>
              </a:solidFill>
            </a:endParaRPr>
          </a:p>
          <a:p>
            <a:pPr marL="0" indent="0">
              <a:buFont typeface="Arial"/>
              <a:buNone/>
              <a:defRPr/>
            </a:pPr>
            <a:endParaRPr lang="ko-KR" altLang="en-US" sz="1200" b="1">
              <a:solidFill>
                <a:srgbClr val="3d3c3e"/>
              </a:solidFill>
            </a:endParaRPr>
          </a:p>
          <a:p>
            <a:pPr marL="0" indent="0">
              <a:buFont typeface="Arial"/>
              <a:buNone/>
              <a:defRPr/>
            </a:pPr>
            <a:r>
              <a:rPr lang="ko-KR" altLang="en-US" sz="1200" b="1">
                <a:solidFill>
                  <a:srgbClr val="3d3c3e"/>
                </a:solidFill>
              </a:rPr>
              <a:t>출처 </a:t>
            </a:r>
            <a:r>
              <a:rPr lang="en-US" altLang="ko-KR" sz="1200" b="1">
                <a:solidFill>
                  <a:srgbClr val="3d3c3e"/>
                </a:solidFill>
                <a:cs typeface="맑은 고딕"/>
              </a:rPr>
              <a:t>:</a:t>
            </a:r>
            <a:r>
              <a:rPr lang="ko-KR" altLang="en-US" sz="1200" b="1">
                <a:solidFill>
                  <a:srgbClr val="3d3c3e"/>
                </a:solidFill>
              </a:rPr>
              <a:t> </a:t>
            </a:r>
            <a:r>
              <a:rPr lang="en-US" altLang="en-US" sz="1200" b="1">
                <a:solidFill>
                  <a:srgbClr val="3d3c3e"/>
                </a:solidFill>
                <a:ea typeface="맑은 고딕"/>
                <a:cs typeface="맑은 고딕"/>
              </a:rPr>
              <a:t>https://ko.wikipedia.org/wiki/%EC%BB%B4%ED%93%A8%ED%84%B0_%ED%8F%AC%EB%A0%8C%EC%8B%9D</a:t>
            </a:r>
            <a:endParaRPr lang="en-US" altLang="en-US" sz="12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ko-KR" altLang="en-US" sz="4000" b="1" spc="-150">
                <a:solidFill>
                  <a:schemeClr val="accent4">
                    <a:lumMod val="50000"/>
                  </a:schemeClr>
                </a:solidFill>
                <a:latin typeface="맑은 고딕"/>
                <a:ea typeface="맑은 고딕"/>
              </a:rPr>
              <a:t>포렌식</a:t>
            </a:r>
            <a:r>
              <a:rPr lang="en-US" altLang="ko-KR" sz="4000" b="1" spc="-150">
                <a:solidFill>
                  <a:schemeClr val="accent4">
                    <a:lumMod val="50000"/>
                  </a:schemeClr>
                </a:solidFill>
                <a:latin typeface="맑은 고딕"/>
                <a:ea typeface="맑은 고딕"/>
                <a:cs typeface="맑은 고딕"/>
              </a:rPr>
              <a:t>?</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4</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pic>
        <p:nvPicPr>
          <p:cNvPr id="32" name=""/>
          <p:cNvPicPr>
            <a:picLocks noChangeAspect="1"/>
          </p:cNvPicPr>
          <p:nvPr/>
        </p:nvPicPr>
        <p:blipFill rotWithShape="1">
          <a:blip r:embed="rId3"/>
          <a:stretch>
            <a:fillRect/>
          </a:stretch>
        </p:blipFill>
        <p:spPr>
          <a:xfrm>
            <a:off x="257174" y="1450753"/>
            <a:ext cx="9144000" cy="488994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ko-KR" altLang="en-US" sz="4000" b="1" spc="-150">
                <a:solidFill>
                  <a:schemeClr val="accent4">
                    <a:lumMod val="50000"/>
                  </a:schemeClr>
                </a:solidFill>
                <a:latin typeface="맑은 고딕"/>
                <a:ea typeface="맑은 고딕"/>
              </a:rPr>
              <a:t>포렌식</a:t>
            </a:r>
            <a:r>
              <a:rPr lang="en-US" altLang="ko-KR" sz="4000" b="1" spc="-150">
                <a:solidFill>
                  <a:schemeClr val="accent4">
                    <a:lumMod val="50000"/>
                  </a:schemeClr>
                </a:solidFill>
                <a:latin typeface="맑은 고딕"/>
                <a:ea typeface="맑은 고딕"/>
                <a:cs typeface="맑은 고딕"/>
              </a:rPr>
              <a:t>?</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5</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pic>
        <p:nvPicPr>
          <p:cNvPr id="32" name=""/>
          <p:cNvPicPr>
            <a:picLocks noChangeAspect="1"/>
          </p:cNvPicPr>
          <p:nvPr/>
        </p:nvPicPr>
        <p:blipFill rotWithShape="1">
          <a:blip r:embed="rId3"/>
          <a:stretch>
            <a:fillRect/>
          </a:stretch>
        </p:blipFill>
        <p:spPr>
          <a:xfrm>
            <a:off x="304800" y="1371644"/>
            <a:ext cx="9144000" cy="636261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ko-KR" altLang="en-US" sz="4000" b="1" spc="-150">
                <a:solidFill>
                  <a:schemeClr val="accent4">
                    <a:lumMod val="50000"/>
                  </a:schemeClr>
                </a:solidFill>
                <a:latin typeface="맑은 고딕"/>
                <a:ea typeface="맑은 고딕"/>
              </a:rPr>
              <a:t>포렌식 </a:t>
            </a:r>
            <a:r>
              <a:rPr lang="en-US" altLang="ko-KR" sz="4000" b="1" spc="-150">
                <a:solidFill>
                  <a:schemeClr val="accent4">
                    <a:lumMod val="50000"/>
                  </a:schemeClr>
                </a:solidFill>
                <a:latin typeface="맑은 고딕"/>
                <a:ea typeface="맑은 고딕"/>
                <a:cs typeface="맑은 고딕"/>
              </a:rPr>
              <a:t>-</a:t>
            </a:r>
            <a:r>
              <a:rPr lang="ko-KR" altLang="en-US" sz="4000" b="1" spc="-150">
                <a:solidFill>
                  <a:schemeClr val="accent4">
                    <a:lumMod val="50000"/>
                  </a:schemeClr>
                </a:solidFill>
                <a:latin typeface="맑은 고딕"/>
                <a:ea typeface="맑은 고딕"/>
              </a:rPr>
              <a:t> 사례</a:t>
            </a:r>
            <a:endParaRPr lang="ko-KR" altLang="en-US"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6</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1788366"/>
          </a:xfrm>
          <a:prstGeom prst="rect">
            <a:avLst/>
          </a:prstGeom>
        </p:spPr>
        <p:txBody>
          <a:bodyPr vert="horz" lIns="91440" tIns="45720" rIns="91440" bIns="45720">
            <a:normAutofit lnSpcReduction="10000"/>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altLang="en-US" sz="1200" b="1">
                <a:solidFill>
                  <a:srgbClr val="3d3c3e"/>
                </a:solidFill>
                <a:ea typeface="맑은 고딕"/>
                <a:cs typeface="맑은 고딕"/>
              </a:rPr>
              <a:t>http://www.jejusori.net/?mod=news&amp;act=articleView&amp;idxno=168929</a:t>
            </a:r>
            <a:endParaRPr lang="en-US" altLang="en-US" sz="1200" b="1">
              <a:solidFill>
                <a:srgbClr val="3d3c3e"/>
              </a:solidFill>
            </a:endParaRPr>
          </a:p>
        </p:txBody>
      </p:sp>
      <p:pic>
        <p:nvPicPr>
          <p:cNvPr id="33" name=""/>
          <p:cNvPicPr>
            <a:picLocks noChangeAspect="1"/>
          </p:cNvPicPr>
          <p:nvPr/>
        </p:nvPicPr>
        <p:blipFill rotWithShape="1">
          <a:blip r:embed="rId3"/>
          <a:stretch>
            <a:fillRect/>
          </a:stretch>
        </p:blipFill>
        <p:spPr>
          <a:xfrm>
            <a:off x="423328" y="1885610"/>
            <a:ext cx="7649642" cy="48584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ko-KR" altLang="en-US" sz="4000" b="1" spc="-150">
                <a:solidFill>
                  <a:schemeClr val="accent4">
                    <a:lumMod val="50000"/>
                  </a:schemeClr>
                </a:solidFill>
                <a:latin typeface="맑은 고딕"/>
                <a:ea typeface="맑은 고딕"/>
              </a:rPr>
              <a:t>포렌식 </a:t>
            </a:r>
            <a:r>
              <a:rPr lang="en-US" altLang="ko-KR" sz="4000" b="1" spc="-150">
                <a:solidFill>
                  <a:schemeClr val="accent4">
                    <a:lumMod val="50000"/>
                  </a:schemeClr>
                </a:solidFill>
                <a:latin typeface="맑은 고딕"/>
                <a:ea typeface="맑은 고딕"/>
                <a:cs typeface="맑은 고딕"/>
              </a:rPr>
              <a:t>-</a:t>
            </a:r>
            <a:r>
              <a:rPr lang="ko-KR" altLang="en-US" sz="4000" b="1" spc="-150">
                <a:solidFill>
                  <a:schemeClr val="accent4">
                    <a:lumMod val="50000"/>
                  </a:schemeClr>
                </a:solidFill>
                <a:latin typeface="맑은 고딕"/>
                <a:ea typeface="맑은 고딕"/>
              </a:rPr>
              <a:t> 사례</a:t>
            </a:r>
            <a:endParaRPr lang="ko-KR" altLang="en-US"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7</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8" name="내용 개체 틀 2"/>
          <p:cNvSpPr txBox="1"/>
          <p:nvPr/>
        </p:nvSpPr>
        <p:spPr>
          <a:xfrm>
            <a:off x="336726" y="1640634"/>
            <a:ext cx="8470548" cy="1788366"/>
          </a:xfrm>
          <a:prstGeom prst="rect">
            <a:avLst/>
          </a:prstGeom>
        </p:spPr>
        <p:txBody>
          <a:bodyPr vert="horz" lIns="91440" tIns="45720" rIns="91440" bIns="45720">
            <a:normAutofit lnSpcReduction="10000"/>
          </a:bodyPr>
          <a:lst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altLang="en-US" sz="1200" b="1">
                <a:solidFill>
                  <a:srgbClr val="3d3c3e"/>
                </a:solidFill>
                <a:ea typeface="맑은 고딕"/>
                <a:cs typeface="맑은 고딕"/>
              </a:rPr>
              <a:t>http://www.law.go.kr/precInfoP.do?precSeq=69360</a:t>
            </a:r>
            <a:endParaRPr lang="en-US" altLang="en-US" sz="1200" b="1">
              <a:solidFill>
                <a:srgbClr val="3d3c3e"/>
              </a:solidFill>
            </a:endParaRPr>
          </a:p>
        </p:txBody>
      </p:sp>
      <p:pic>
        <p:nvPicPr>
          <p:cNvPr id="34" name=""/>
          <p:cNvPicPr>
            <a:picLocks noChangeAspect="1"/>
          </p:cNvPicPr>
          <p:nvPr/>
        </p:nvPicPr>
        <p:blipFill rotWithShape="1">
          <a:blip r:embed="rId3"/>
          <a:stretch>
            <a:fillRect/>
          </a:stretch>
        </p:blipFill>
        <p:spPr>
          <a:xfrm>
            <a:off x="209550" y="1976437"/>
            <a:ext cx="8686800" cy="461962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ko-KR" altLang="en-US" sz="4000" b="1" spc="-150">
                <a:solidFill>
                  <a:schemeClr val="accent4">
                    <a:lumMod val="50000"/>
                  </a:schemeClr>
                </a:solidFill>
                <a:latin typeface="맑은 고딕"/>
                <a:ea typeface="맑은 고딕"/>
              </a:rPr>
              <a:t>무엇을 배울 것인가</a:t>
            </a:r>
            <a:r>
              <a:rPr lang="en-US" altLang="ko-KR" sz="4000" b="1" spc="-150">
                <a:solidFill>
                  <a:schemeClr val="accent4">
                    <a:lumMod val="50000"/>
                  </a:schemeClr>
                </a:solidFill>
                <a:latin typeface="맑은 고딕"/>
                <a:ea typeface="맑은 고딕"/>
                <a:cs typeface="맑은 고딕"/>
              </a:rPr>
              <a:t>?</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8</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2" name="내용 개체 틀 2"/>
          <p:cNvSpPr txBox="1"/>
          <p:nvPr/>
        </p:nvSpPr>
        <p:spPr>
          <a:xfrm>
            <a:off x="336726" y="1640634"/>
            <a:ext cx="8470548" cy="1788366"/>
          </a:xfrm>
          <a:prstGeom prst="rect">
            <a:avLst/>
          </a:prstGeom>
        </p:spPr>
        <p:txBody>
          <a:bodyPr vert="horz" lIns="91440" tIns="45720" rIns="91440" bIns="45720">
            <a:normAutofit/>
          </a:bodyPr>
          <a:lstStyle/>
          <a:p>
            <a:pPr marL="0" indent="0">
              <a:buFont typeface="Arial"/>
              <a:buNone/>
              <a:defRPr/>
            </a:pPr>
            <a:r>
              <a:rPr lang="en-US" altLang="ko-KR" sz="2000" b="1">
                <a:solidFill>
                  <a:srgbClr val="3d3c3e"/>
                </a:solidFill>
                <a:cs typeface="맑은 고딕"/>
              </a:rPr>
              <a:t>1.</a:t>
            </a:r>
            <a:r>
              <a:rPr lang="ko-KR" altLang="en-US" sz="2000" b="1">
                <a:solidFill>
                  <a:srgbClr val="3d3c3e"/>
                </a:solidFill>
              </a:rPr>
              <a:t> </a:t>
            </a:r>
            <a:r>
              <a:rPr lang="en-US" altLang="ko-KR" sz="2000" b="1">
                <a:solidFill>
                  <a:srgbClr val="3d3c3e"/>
                </a:solidFill>
                <a:cs typeface="맑은 고딕"/>
              </a:rPr>
              <a:t>Windows Dump Analysis</a:t>
            </a:r>
            <a:endParaRPr lang="en-US" altLang="ko-KR" sz="2000" b="1">
              <a:solidFill>
                <a:srgbClr val="3d3c3e"/>
              </a:solidFill>
            </a:endParaRPr>
          </a:p>
          <a:p>
            <a:pPr marL="0" indent="0">
              <a:buFont typeface="Arial"/>
              <a:buNone/>
              <a:defRPr/>
            </a:pPr>
            <a:endParaRPr lang="en-US" altLang="ko-KR" sz="2000" b="1">
              <a:solidFill>
                <a:srgbClr val="3d3c3e"/>
              </a:solidFill>
            </a:endParaRPr>
          </a:p>
          <a:p>
            <a:pPr marL="0" indent="0">
              <a:buFont typeface="Arial"/>
              <a:buNone/>
              <a:defRPr/>
            </a:pPr>
            <a:r>
              <a:rPr lang="en-US" altLang="ko-KR" sz="2000" b="1">
                <a:solidFill>
                  <a:srgbClr val="3d3c3e"/>
                </a:solidFill>
                <a:cs typeface="맑은 고딕"/>
              </a:rPr>
              <a:t>2. Windows Registry Analysis</a:t>
            </a:r>
            <a:endParaRPr lang="en-US" altLang="ko-KR" sz="2000" b="1">
              <a:solidFill>
                <a:srgbClr val="3d3c3e"/>
              </a:solidFill>
            </a:endParaRPr>
          </a:p>
          <a:p>
            <a:pPr marL="0" indent="0">
              <a:buFont typeface="Arial"/>
              <a:buNone/>
              <a:defRPr/>
            </a:pPr>
            <a:endParaRPr lang="en-US" altLang="ko-KR" sz="2000" b="1">
              <a:solidFill>
                <a:srgbClr val="3d3c3e"/>
              </a:solidFill>
            </a:endParaRPr>
          </a:p>
          <a:p>
            <a:pPr marL="0" indent="0">
              <a:buFont typeface="Arial"/>
              <a:buNone/>
              <a:defRPr/>
            </a:pPr>
            <a:r>
              <a:rPr lang="en-US" altLang="ko-KR" sz="2000" b="1">
                <a:solidFill>
                  <a:srgbClr val="3d3c3e"/>
                </a:solidFill>
                <a:cs typeface="맑은 고딕"/>
              </a:rPr>
              <a:t>3. etc.</a:t>
            </a:r>
            <a:endParaRPr lang="en-US" altLang="ko-KR" sz="2000" b="1">
              <a:solidFill>
                <a:srgbClr val="3d3c3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idx="0"/>
          </p:nvPr>
        </p:nvSpPr>
        <p:spPr>
          <a:xfrm>
            <a:off x="256544" y="700126"/>
            <a:ext cx="6995120" cy="580926"/>
          </a:xfrm>
        </p:spPr>
        <p:txBody>
          <a:bodyPr>
            <a:noAutofit/>
          </a:bodyPr>
          <a:lstStyle/>
          <a:p>
            <a:pPr algn="l">
              <a:defRPr/>
            </a:pPr>
            <a:r>
              <a:rPr lang="ko-KR" altLang="en-US" sz="4000" b="1" spc="-150">
                <a:solidFill>
                  <a:schemeClr val="accent4">
                    <a:lumMod val="50000"/>
                  </a:schemeClr>
                </a:solidFill>
                <a:latin typeface="맑은 고딕"/>
                <a:ea typeface="맑은 고딕"/>
              </a:rPr>
              <a:t>무엇을 배울 것인가</a:t>
            </a:r>
            <a:r>
              <a:rPr lang="en-US" altLang="ko-KR" sz="4000" b="1" spc="-150">
                <a:solidFill>
                  <a:schemeClr val="accent4">
                    <a:lumMod val="50000"/>
                  </a:schemeClr>
                </a:solidFill>
                <a:latin typeface="맑은 고딕"/>
                <a:ea typeface="맑은 고딕"/>
                <a:cs typeface="맑은 고딕"/>
              </a:rPr>
              <a:t>?</a:t>
            </a:r>
            <a:endParaRPr lang="en-US" altLang="ko-KR" sz="4000" b="1" spc="-150">
              <a:solidFill>
                <a:schemeClr val="accent4">
                  <a:lumMod val="50000"/>
                </a:schemeClr>
              </a:solidFill>
              <a:latin typeface="맑은 고딕"/>
              <a:ea typeface="맑은 고딕"/>
            </a:endParaRPr>
          </a:p>
        </p:txBody>
      </p:sp>
      <p:sp>
        <p:nvSpPr>
          <p:cNvPr id="9" name="TextBox 8"/>
          <p:cNvSpPr txBox="1"/>
          <p:nvPr/>
        </p:nvSpPr>
        <p:spPr>
          <a:xfrm>
            <a:off x="7277411" y="195231"/>
            <a:ext cx="1584176" cy="215444"/>
          </a:xfrm>
          <a:prstGeom prst="rect">
            <a:avLst/>
          </a:prstGeom>
          <a:noFill/>
        </p:spPr>
        <p:txBody>
          <a:bodyPr wrap="square">
            <a:spAutoFit/>
          </a:bodyPr>
          <a:lstStyle/>
          <a:p>
            <a:pPr algn="r">
              <a:defRPr/>
            </a:pPr>
            <a:fld id="{DBA1376A-1BCE-4C3B-85BD-05D751D6B156}" type="slidenum">
              <a:rPr lang="en-US" altLang="ko-KR" sz="800" b="0" spc="-30">
                <a:solidFill>
                  <a:schemeClr val="tx1">
                    <a:lumMod val="95000"/>
                    <a:lumOff val="5000"/>
                  </a:schemeClr>
                </a:solidFill>
                <a:latin typeface="나눔고딕"/>
                <a:ea typeface="나눔고딕"/>
                <a:cs typeface="+mj-cs"/>
              </a:rPr>
              <a:pPr algn="r">
                <a:defRPr/>
              </a:pPr>
              <a:t>9</a:t>
            </a:fld>
            <a:r>
              <a:rPr lang="en-US" altLang="ko-KR" sz="800" b="0" spc="-30">
                <a:solidFill>
                  <a:schemeClr val="tx1">
                    <a:lumMod val="95000"/>
                    <a:lumOff val="5000"/>
                  </a:schemeClr>
                </a:solidFill>
                <a:latin typeface="나눔고딕"/>
                <a:ea typeface="나눔고딕"/>
                <a:cs typeface="+mj-cs"/>
              </a:rPr>
              <a:t> / 14</a:t>
            </a:r>
            <a:endParaRPr lang="en-US" altLang="ko-KR" sz="800" b="0" spc="-30">
              <a:solidFill>
                <a:schemeClr val="tx1">
                  <a:lumMod val="95000"/>
                  <a:lumOff val="5000"/>
                </a:schemeClr>
              </a:solidFill>
              <a:latin typeface="나눔고딕"/>
              <a:ea typeface="나눔고딕"/>
              <a:cs typeface="+mj-cs"/>
            </a:endParaRPr>
          </a:p>
        </p:txBody>
      </p:sp>
      <p:sp>
        <p:nvSpPr>
          <p:cNvPr id="32" name="내용 개체 틀 2"/>
          <p:cNvSpPr txBox="1"/>
          <p:nvPr/>
        </p:nvSpPr>
        <p:spPr>
          <a:xfrm>
            <a:off x="336726" y="1640634"/>
            <a:ext cx="8470548" cy="3436191"/>
          </a:xfrm>
          <a:prstGeom prst="rect">
            <a:avLst/>
          </a:prstGeom>
        </p:spPr>
        <p:txBody>
          <a:bodyPr vert="horz" lIns="91440" tIns="45720" rIns="91440" bIns="45720">
            <a:normAutofit lnSpcReduction="10000"/>
          </a:bodyPr>
          <a:lstStyle/>
          <a:p>
            <a:pPr marL="0" indent="0">
              <a:buFont typeface="Arial"/>
              <a:buNone/>
              <a:defRPr/>
            </a:pPr>
            <a:r>
              <a:rPr lang="en-US" altLang="ko-KR" sz="2000" b="1">
                <a:solidFill>
                  <a:srgbClr val="3d3c3e"/>
                </a:solidFill>
                <a:cs typeface="맑은 고딕"/>
              </a:rPr>
              <a:t>1.</a:t>
            </a:r>
            <a:r>
              <a:rPr lang="ko-KR" altLang="en-US" sz="2000" b="1">
                <a:solidFill>
                  <a:srgbClr val="3d3c3e"/>
                </a:solidFill>
              </a:rPr>
              <a:t> </a:t>
            </a:r>
            <a:r>
              <a:rPr lang="en-US" altLang="ko-KR" sz="2000" b="1">
                <a:solidFill>
                  <a:srgbClr val="3d3c3e"/>
                </a:solidFill>
                <a:cs typeface="맑은 고딕"/>
              </a:rPr>
              <a:t>Windows Dump Analysis</a:t>
            </a:r>
            <a:endParaRPr lang="en-US" altLang="ko-KR" sz="2000" b="1">
              <a:solidFill>
                <a:srgbClr val="3d3c3e"/>
              </a:solidFill>
              <a:cs typeface="맑은 고딕"/>
            </a:endParaRPr>
          </a:p>
          <a:p>
            <a:pPr marL="0" indent="0">
              <a:buFont typeface="Arial"/>
              <a:buNone/>
              <a:defRPr/>
            </a:pPr>
            <a:endParaRPr lang="ko-KR" altLang="en-US" sz="2000" b="1">
              <a:solidFill>
                <a:srgbClr val="3d3c3e"/>
              </a:solidFill>
              <a:cs typeface="맑은 고딕"/>
            </a:endParaRPr>
          </a:p>
          <a:p>
            <a:pPr marL="0" indent="0">
              <a:buFont typeface="Arial"/>
              <a:buNone/>
              <a:defRPr/>
            </a:pPr>
            <a:r>
              <a:rPr lang="en-US" altLang="ko-KR" sz="2000" b="1">
                <a:solidFill>
                  <a:srgbClr val="3d3c3e"/>
                </a:solidFill>
                <a:cs typeface="맑은 고딕"/>
              </a:rPr>
              <a:t>-</a:t>
            </a:r>
            <a:r>
              <a:rPr lang="ko-KR" altLang="en-US" sz="2000" b="1">
                <a:solidFill>
                  <a:srgbClr val="3d3c3e"/>
                </a:solidFill>
                <a:cs typeface="맑은 고딕"/>
              </a:rPr>
              <a:t> </a:t>
            </a:r>
            <a:r>
              <a:rPr lang="en-US" altLang="ko-KR" sz="2000" b="1">
                <a:solidFill>
                  <a:srgbClr val="3d3c3e"/>
                </a:solidFill>
                <a:cs typeface="맑은 고딕"/>
              </a:rPr>
              <a:t>Windows</a:t>
            </a:r>
            <a:r>
              <a:rPr lang="ko-KR" altLang="en-US" sz="2000" b="1">
                <a:solidFill>
                  <a:srgbClr val="3d3c3e"/>
                </a:solidFill>
                <a:cs typeface="맑은 고딕"/>
              </a:rPr>
              <a:t>의 메모리 구조</a:t>
            </a:r>
            <a:r>
              <a:rPr lang="en-US" altLang="ko-KR" sz="2000" b="1">
                <a:solidFill>
                  <a:srgbClr val="3d3c3e"/>
                </a:solidFill>
                <a:cs typeface="맑은 고딕"/>
              </a:rPr>
              <a:t>,</a:t>
            </a:r>
            <a:r>
              <a:rPr lang="ko-KR" altLang="en-US" sz="2000" b="1">
                <a:solidFill>
                  <a:srgbClr val="3d3c3e"/>
                </a:solidFill>
                <a:cs typeface="맑은 고딕"/>
              </a:rPr>
              <a:t> </a:t>
            </a:r>
            <a:r>
              <a:rPr lang="en-US" altLang="ko-KR" sz="2000" b="1">
                <a:solidFill>
                  <a:srgbClr val="3d3c3e"/>
                </a:solidFill>
                <a:cs typeface="맑은 고딕"/>
              </a:rPr>
              <a:t>DLL</a:t>
            </a:r>
            <a:r>
              <a:rPr lang="ko-KR" altLang="en-US" sz="2000" b="1">
                <a:solidFill>
                  <a:srgbClr val="3d3c3e"/>
                </a:solidFill>
                <a:cs typeface="맑은 고딕"/>
              </a:rPr>
              <a:t>이란 무엇인가등의 지식이 필요</a:t>
            </a:r>
            <a:r>
              <a:rPr lang="en-US" altLang="ko-KR" sz="2000" b="1">
                <a:solidFill>
                  <a:srgbClr val="3d3c3e"/>
                </a:solidFill>
                <a:cs typeface="맑은 고딕"/>
              </a:rPr>
              <a:t>.</a:t>
            </a:r>
            <a:endParaRPr lang="en-US" altLang="ko-KR" sz="2000" b="1">
              <a:solidFill>
                <a:srgbClr val="3d3c3e"/>
              </a:solidFill>
              <a:cs typeface="맑은 고딕"/>
            </a:endParaRPr>
          </a:p>
          <a:p>
            <a:pPr marL="0" indent="0">
              <a:buFont typeface="Arial"/>
              <a:buNone/>
              <a:defRPr/>
            </a:pPr>
            <a:endParaRPr lang="en-US" altLang="ko-KR" sz="2000" b="1">
              <a:solidFill>
                <a:srgbClr val="3d3c3e"/>
              </a:solidFill>
            </a:endParaRPr>
          </a:p>
          <a:p>
            <a:pPr marL="0" indent="0">
              <a:buFont typeface="Arial"/>
              <a:buNone/>
              <a:defRPr/>
            </a:pPr>
            <a:r>
              <a:rPr lang="en-US" altLang="ko-KR" sz="2000" b="1">
                <a:solidFill>
                  <a:srgbClr val="3d3c3e"/>
                </a:solidFill>
                <a:cs typeface="맑은 고딕"/>
              </a:rPr>
              <a:t>2. Windows Registry Analysis</a:t>
            </a:r>
            <a:endParaRPr lang="en-US" altLang="ko-KR" sz="2000" b="1">
              <a:solidFill>
                <a:srgbClr val="3d3c3e"/>
              </a:solidFill>
              <a:cs typeface="맑은 고딕"/>
            </a:endParaRPr>
          </a:p>
          <a:p>
            <a:pPr marL="0" indent="0">
              <a:buFont typeface="Arial"/>
              <a:buNone/>
              <a:defRPr/>
            </a:pPr>
            <a:endParaRPr lang="en-US" altLang="ko-KR" sz="2000" b="1">
              <a:solidFill>
                <a:srgbClr val="3d3c3e"/>
              </a:solidFill>
              <a:cs typeface="맑은 고딕"/>
            </a:endParaRPr>
          </a:p>
          <a:p>
            <a:pPr marL="0" indent="0">
              <a:buFont typeface="Arial"/>
              <a:buNone/>
              <a:defRPr/>
            </a:pPr>
            <a:r>
              <a:rPr lang="en-US" altLang="ko-KR" sz="2000" b="1">
                <a:solidFill>
                  <a:srgbClr val="3d3c3e"/>
                </a:solidFill>
                <a:cs typeface="맑은 고딕"/>
              </a:rPr>
              <a:t>-</a:t>
            </a:r>
            <a:r>
              <a:rPr lang="ko-KR" altLang="en-US" sz="2000" b="1">
                <a:solidFill>
                  <a:srgbClr val="3d3c3e"/>
                </a:solidFill>
                <a:cs typeface="맑은 고딕"/>
              </a:rPr>
              <a:t> </a:t>
            </a:r>
            <a:r>
              <a:rPr lang="en-US" altLang="ko-KR" sz="2000" b="1">
                <a:solidFill>
                  <a:srgbClr val="3d3c3e"/>
                </a:solidFill>
                <a:cs typeface="맑은 고딕"/>
              </a:rPr>
              <a:t>Windows Registry</a:t>
            </a:r>
            <a:r>
              <a:rPr lang="ko-KR" altLang="en-US" sz="2000" b="1">
                <a:solidFill>
                  <a:srgbClr val="3d3c3e"/>
                </a:solidFill>
                <a:cs typeface="맑은 고딕"/>
              </a:rPr>
              <a:t>의 구조에 대한 지식이 필요</a:t>
            </a:r>
            <a:r>
              <a:rPr lang="en-US" altLang="ko-KR" sz="2000" b="1">
                <a:solidFill>
                  <a:srgbClr val="3d3c3e"/>
                </a:solidFill>
                <a:cs typeface="맑은 고딕"/>
              </a:rPr>
              <a:t>.</a:t>
            </a:r>
            <a:endParaRPr lang="en-US" altLang="ko-KR" sz="2000" b="1">
              <a:solidFill>
                <a:srgbClr val="3d3c3e"/>
              </a:solidFill>
              <a:cs typeface="맑은 고딕"/>
            </a:endParaRPr>
          </a:p>
          <a:p>
            <a:pPr marL="0" indent="0">
              <a:buFont typeface="Arial"/>
              <a:buNone/>
              <a:defRPr/>
            </a:pPr>
            <a:endParaRPr lang="en-US" altLang="ko-KR" sz="2000" b="1">
              <a:solidFill>
                <a:srgbClr val="3d3c3e"/>
              </a:solidFill>
            </a:endParaRPr>
          </a:p>
          <a:p>
            <a:pPr marL="0" indent="0">
              <a:buFont typeface="Arial"/>
              <a:buNone/>
              <a:defRPr/>
            </a:pPr>
            <a:r>
              <a:rPr lang="en-US" altLang="ko-KR" sz="2000" b="1">
                <a:solidFill>
                  <a:srgbClr val="3d3c3e"/>
                </a:solidFill>
                <a:cs typeface="맑은 고딕"/>
              </a:rPr>
              <a:t>3. etc.</a:t>
            </a:r>
            <a:endParaRPr lang="en-US" altLang="ko-KR" sz="2000" b="1">
              <a:solidFill>
                <a:srgbClr val="3d3c3e"/>
              </a:solidFill>
              <a:cs typeface="맑은 고딕"/>
            </a:endParaRPr>
          </a:p>
          <a:p>
            <a:pPr marL="0" indent="0">
              <a:buFont typeface="Arial"/>
              <a:buNone/>
              <a:defRPr/>
            </a:pPr>
            <a:endParaRPr lang="en-US" altLang="ko-KR" sz="2000" b="1">
              <a:solidFill>
                <a:srgbClr val="3d3c3e"/>
              </a:solidFill>
              <a:cs typeface="맑은 고딕"/>
            </a:endParaRPr>
          </a:p>
          <a:p>
            <a:pPr marL="0" indent="0">
              <a:buFont typeface="Arial"/>
              <a:buNone/>
              <a:defRPr/>
            </a:pPr>
            <a:r>
              <a:rPr lang="en-US" altLang="ko-KR" sz="2000" b="1">
                <a:solidFill>
                  <a:srgbClr val="3d3c3e"/>
                </a:solidFill>
                <a:cs typeface="맑은 고딕"/>
              </a:rPr>
              <a:t>-</a:t>
            </a:r>
            <a:r>
              <a:rPr lang="ko-KR" altLang="en-US" sz="2000" b="1">
                <a:solidFill>
                  <a:srgbClr val="3d3c3e"/>
                </a:solidFill>
                <a:cs typeface="맑은 고딕"/>
              </a:rPr>
              <a:t> </a:t>
            </a:r>
            <a:r>
              <a:rPr lang="en-US" altLang="ko-KR" sz="2000" b="1">
                <a:solidFill>
                  <a:srgbClr val="3d3c3e"/>
                </a:solidFill>
                <a:cs typeface="맑은 고딕"/>
              </a:rPr>
              <a:t>image</a:t>
            </a:r>
            <a:r>
              <a:rPr lang="ko-KR" altLang="en-US" sz="2000" b="1">
                <a:solidFill>
                  <a:srgbClr val="3d3c3e"/>
                </a:solidFill>
                <a:cs typeface="맑은 고딕"/>
              </a:rPr>
              <a:t>나 </a:t>
            </a:r>
            <a:r>
              <a:rPr lang="en-US" altLang="ko-KR" sz="2000" b="1">
                <a:solidFill>
                  <a:srgbClr val="3d3c3e"/>
                </a:solidFill>
                <a:cs typeface="맑은 고딕"/>
              </a:rPr>
              <a:t>PDF</a:t>
            </a:r>
            <a:r>
              <a:rPr lang="ko-KR" altLang="en-US" sz="2000" b="1">
                <a:solidFill>
                  <a:srgbClr val="3d3c3e"/>
                </a:solidFill>
                <a:cs typeface="맑은 고딕"/>
              </a:rPr>
              <a:t>등등</a:t>
            </a:r>
            <a:r>
              <a:rPr lang="en-US" altLang="ko-KR" sz="2000" b="1">
                <a:solidFill>
                  <a:srgbClr val="3d3c3e"/>
                </a:solidFill>
                <a:cs typeface="맑은 고딕"/>
              </a:rPr>
              <a:t>...</a:t>
            </a:r>
            <a:endParaRPr lang="en-US" altLang="ko-KR" sz="2000" b="1">
              <a:solidFill>
                <a:srgbClr val="3d3c3e"/>
              </a:solidFill>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사용자 지정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588</ep:Words>
  <ep:PresentationFormat>화면 슬라이드 쇼(4:3)</ep:PresentationFormat>
  <ep:Paragraphs>209</ep:Paragraphs>
  <ep:Slides>15</ep:Slides>
  <ep:Notes>18</ep:Notes>
  <ep:TotalTime>0</ep:TotalTime>
  <ep:HiddenSlides>0</ep:HiddenSlides>
  <ep:MMClips>0</ep:MMClips>
  <ep:HeadingPairs>
    <vt:vector size="4" baseType="variant">
      <vt:variant>
        <vt:lpstr>테마</vt:lpstr>
      </vt:variant>
      <vt:variant>
        <vt:i4>1</vt:i4>
      </vt:variant>
      <vt:variant>
        <vt:lpstr>슬라이드 제목</vt:lpstr>
      </vt:variant>
      <vt:variant>
        <vt:i4>15</vt:i4>
      </vt:variant>
    </vt:vector>
  </ep:HeadingPairs>
  <ep:TitlesOfParts>
    <vt:vector size="16" baseType="lpstr">
      <vt:lpstr>Office 테마</vt:lpstr>
      <vt:lpstr>Forensic Study - 1 What is the forensic?</vt:lpstr>
      <vt:lpstr>목차</vt:lpstr>
      <vt:lpstr>포렌식?</vt:lpstr>
      <vt:lpstr>포렌식?</vt:lpstr>
      <vt:lpstr>포렌식?</vt:lpstr>
      <vt:lpstr>포렌식 - 사례</vt:lpstr>
      <vt:lpstr>포렌식 - 사례</vt:lpstr>
      <vt:lpstr>무엇을 배울 것인가?</vt:lpstr>
      <vt:lpstr>무엇을 배울 것인가?</vt:lpstr>
      <vt:lpstr>GitHub</vt:lpstr>
      <vt:lpstr>GitHub</vt:lpstr>
      <vt:lpstr>GitHub</vt:lpstr>
      <vt:lpstr>GitHub</vt:lpstr>
      <vt:lpstr>감사합니다</vt:lpstr>
      <vt:lpstr>슬라이드 15</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2011-08-24T01:05:33.000</dcterms:created>
  <dc:creator>네이버 한글캠페인</dc:creator>
  <cp:lastModifiedBy>akwke</cp:lastModifiedBy>
  <dcterms:modified xsi:type="dcterms:W3CDTF">2017-09-20T03:41:44.673</dcterms:modified>
  <cp:revision>13</cp:revision>
  <dc:title>문서의 제목 나눔고딕B, 54pt</dc:title>
  <cp:version>0906.0100.01</cp:version>
</cp:coreProperties>
</file>