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embedTrueTypeFonts="1" saveSubsetFonts="1">
  <p:sldMasterIdLst>
    <p:sldMasterId id="2147483677"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frameSlides="1"/>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TxStyle/>
      <a:tcStyle>
        <a:tcBdr>
          <a:top>
            <a:lnRef idx="1">
              <a:schemeClr val="accent4"/>
            </a:lnRef>
          </a:top>
          <a:bottom>
            <a:lnRef idx="1">
              <a:schemeClr val="accent4"/>
            </a:lnRef>
          </a:bottom>
        </a:tcBdr>
      </a:tcStyle>
    </a:band1H>
    <a:band1V>
      <a:tcTxStyle/>
      <a:tcStyle>
        <a:tcBdr>
          <a:left>
            <a:lnRef idx="1">
              <a:schemeClr val="accent4"/>
            </a:lnRef>
          </a:left>
          <a:right>
            <a:lnRef idx="1">
              <a:schemeClr val="accent4"/>
            </a:lnRef>
          </a:right>
        </a:tcBdr>
      </a:tcStyle>
    </a:band1V>
    <a:band2V>
      <a:tcTxStyle/>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TxStyle/>
      <a:tcStyle>
        <a:tcBdr/>
        <a:fill>
          <a:solidFill>
            <a:schemeClr val="accent4">
              <a:tint val="20000"/>
            </a:schemeClr>
          </a:solidFill>
        </a:fill>
      </a:tcStyle>
    </a:band1H>
    <a:band1V>
      <a:tcTxStyle/>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21149"/>
    <p:restoredTop sz="86364"/>
  </p:normalViewPr>
  <p:slideViewPr>
    <p:cSldViewPr snapToGrid="0">
      <p:cViewPr>
        <p:scale>
          <a:sx n="100" d="100"/>
          <a:sy n="100" d="100"/>
        </p:scale>
        <p:origin x="-288" y="-66"/>
      </p:cViewPr>
      <p:guideLst>
        <p:guide orient="horz" pos="2158"/>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52" d="100"/>
          <a:sy n="52" d="100"/>
        </p:scale>
        <p:origin x="-2628" y="-90"/>
      </p:cViewPr>
      <p:guideLst>
        <p:guide orient="horz" pos="3130"/>
        <p:guide pos="2142"/>
      </p:guideLst>
    </p:cSldViewPr>
  </p:notes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presProps" Target="presProps.xml"  /><Relationship Id="rId3" Type="http://schemas.openxmlformats.org/officeDocument/2006/relationships/handoutMaster" Target="handoutMasters/handoutMaster1.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9099" cy="496967"/>
          </a:xfrm>
          <a:prstGeom prst="rect">
            <a:avLst/>
          </a:prstGeom>
        </p:spPr>
        <p:txBody>
          <a:bodyPr vert="horz" lIns="91550" tIns="45775" rIns="91550" bIns="45775"/>
          <a:lstStyle>
            <a:lvl1pPr algn="l">
              <a:defRPr sz="1200"/>
            </a:lvl1pPr>
          </a:lstStyle>
          <a:p>
            <a:pPr lvl="0">
              <a:defRPr/>
            </a:pPr>
            <a:r>
              <a:rPr lang="ko-KR" altLang="en-US"/>
              <a:t/>
            </a:r>
            <a:endParaRPr lang="ko-KR" altLang="en-US"/>
          </a:p>
        </p:txBody>
      </p:sp>
      <p:sp>
        <p:nvSpPr>
          <p:cNvPr id="3" name="날짜 개체 틀 2"/>
          <p:cNvSpPr>
            <a:spLocks noGrp="1"/>
          </p:cNvSpPr>
          <p:nvPr>
            <p:ph type="dt" sz="quarter" idx="1"/>
          </p:nvPr>
        </p:nvSpPr>
        <p:spPr>
          <a:xfrm>
            <a:off x="3854940" y="0"/>
            <a:ext cx="2949099" cy="496967"/>
          </a:xfrm>
          <a:prstGeom prst="rect">
            <a:avLst/>
          </a:prstGeom>
        </p:spPr>
        <p:txBody>
          <a:bodyPr vert="horz" lIns="91550" tIns="45775" rIns="91550" bIns="45775"/>
          <a:lstStyle>
            <a:lvl1pPr algn="r">
              <a:defRPr sz="1200"/>
            </a:lvl1pPr>
          </a:lstStyle>
          <a:p>
            <a:pPr lvl="0">
              <a:defRPr/>
            </a:pPr>
            <a:fld id="{207F23D9-DF40-4811-9C78-A2E2A32398DD}" type="datetime1">
              <a:rPr lang="ko-KR" altLang="en-US"/>
              <a:pPr lvl="0">
                <a:defRPr/>
              </a:pPr>
              <a:t>2017-10-09</a:t>
            </a:fld>
            <a:endParaRPr lang="ko-KR" altLang="en-US"/>
          </a:p>
        </p:txBody>
      </p:sp>
      <p:sp>
        <p:nvSpPr>
          <p:cNvPr id="4" name="바닥글 개체 틀 3"/>
          <p:cNvSpPr>
            <a:spLocks noGrp="1"/>
          </p:cNvSpPr>
          <p:nvPr>
            <p:ph type="ftr" sz="quarter" idx="2"/>
          </p:nvPr>
        </p:nvSpPr>
        <p:spPr>
          <a:xfrm>
            <a:off x="0" y="9440646"/>
            <a:ext cx="2949099" cy="496967"/>
          </a:xfrm>
          <a:prstGeom prst="rect">
            <a:avLst/>
          </a:prstGeom>
        </p:spPr>
        <p:txBody>
          <a:bodyPr vert="horz" lIns="91550" tIns="45775" rIns="91550" bIns="45775" anchor="b"/>
          <a:lstStyle>
            <a:lvl1pPr algn="l">
              <a:defRPr sz="1200"/>
            </a:lvl1pPr>
          </a:lstStyle>
          <a:p>
            <a:pPr lvl="0">
              <a:defRPr/>
            </a:pPr>
            <a:r>
              <a:rPr lang="ko-KR" altLang="en-US"/>
              <a:t/>
            </a:r>
            <a:endParaRPr lang="ko-KR" altLang="en-US"/>
          </a:p>
        </p:txBody>
      </p:sp>
      <p:sp>
        <p:nvSpPr>
          <p:cNvPr id="5" name="슬라이드 번호 개체 틀 4"/>
          <p:cNvSpPr>
            <a:spLocks noGrp="1"/>
          </p:cNvSpPr>
          <p:nvPr>
            <p:ph type="sldNum" sz="quarter" idx="3"/>
          </p:nvPr>
        </p:nvSpPr>
        <p:spPr>
          <a:xfrm>
            <a:off x="3854940" y="9440646"/>
            <a:ext cx="2949099" cy="496967"/>
          </a:xfrm>
          <a:prstGeom prst="rect">
            <a:avLst/>
          </a:prstGeom>
        </p:spPr>
        <p:txBody>
          <a:bodyPr vert="horz" lIns="91550" tIns="45775" rIns="91550" bIns="45775" anchor="b"/>
          <a:lstStyle>
            <a:lvl1pPr algn="r">
              <a:defRPr sz="1200"/>
            </a:lvl1pPr>
          </a:lstStyle>
          <a:p>
            <a:pPr lvl="0">
              <a:defRPr/>
            </a:pPr>
            <a:fld id="{4DD6E7B0-61C4-474B-96F1-99E4547EAD79}"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9099" cy="496967"/>
          </a:xfrm>
          <a:prstGeom prst="rect">
            <a:avLst/>
          </a:prstGeom>
        </p:spPr>
        <p:txBody>
          <a:bodyPr vert="horz" lIns="91550" tIns="45775" rIns="91550" bIns="45775"/>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4940" y="0"/>
            <a:ext cx="2949099" cy="496967"/>
          </a:xfrm>
          <a:prstGeom prst="rect">
            <a:avLst/>
          </a:prstGeom>
        </p:spPr>
        <p:txBody>
          <a:bodyPr vert="horz" lIns="91550" tIns="45775" rIns="91550" bIns="45775"/>
          <a:lstStyle>
            <a:lvl1pPr algn="r">
              <a:defRPr sz="1200"/>
            </a:lvl1pPr>
          </a:lstStyle>
          <a:p>
            <a:pPr lvl="0">
              <a:defRPr/>
            </a:pPr>
            <a:fld id="{F3AF6795-A612-454E-AF7A-9192B1BEBB13}" type="datetime1">
              <a:rPr lang="ko-KR" altLang="en-US"/>
              <a:pPr lvl="0">
                <a:defRPr/>
              </a:pPr>
              <a:t>2017-10-09</a:t>
            </a:fld>
            <a:endParaRPr lang="ko-KR" altLang="en-US"/>
          </a:p>
        </p:txBody>
      </p:sp>
      <p:sp>
        <p:nvSpPr>
          <p:cNvPr id="4" name="슬라이드 이미지 개체 틀 3"/>
          <p:cNvSpPr>
            <a:spLocks noGrp="1" noRot="1" noChangeAspect="1" noTextEdit="1"/>
          </p:cNvSpPr>
          <p:nvPr>
            <p:ph type="sldImg" idx="2"/>
          </p:nvPr>
        </p:nvSpPr>
        <p:spPr>
          <a:xfrm>
            <a:off x="919163" y="746125"/>
            <a:ext cx="4967287" cy="3727450"/>
          </a:xfrm>
          <a:prstGeom prst="rect">
            <a:avLst/>
          </a:prstGeom>
          <a:noFill/>
          <a:ln w="12700">
            <a:solidFill>
              <a:prstClr val="black"/>
            </a:solidFill>
          </a:ln>
        </p:spPr>
        <p:txBody>
          <a:bodyPr vert="horz" lIns="91550" tIns="45775" rIns="91550" bIns="45775" anchor="ctr"/>
          <a:lstStyle/>
          <a:p>
            <a:pPr lvl="0">
              <a:defRPr/>
            </a:pPr>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550" tIns="45775" rIns="91550" bIns="45775">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40646"/>
            <a:ext cx="2949099" cy="496967"/>
          </a:xfrm>
          <a:prstGeom prst="rect">
            <a:avLst/>
          </a:prstGeom>
        </p:spPr>
        <p:txBody>
          <a:bodyPr vert="horz" lIns="91550" tIns="45775" rIns="91550" bIns="45775"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54940" y="9440646"/>
            <a:ext cx="2949099" cy="496967"/>
          </a:xfrm>
          <a:prstGeom prst="rect">
            <a:avLst/>
          </a:prstGeom>
        </p:spPr>
        <p:txBody>
          <a:bodyPr vert="horz" lIns="91550" tIns="45775" rIns="91550" bIns="45775" anchor="b"/>
          <a:lstStyle>
            <a:lvl1pPr algn="r">
              <a:defRPr sz="1200"/>
            </a:lvl1pPr>
          </a:lstStyle>
          <a:p>
            <a:pPr lvl="0">
              <a:defRPr/>
            </a:pPr>
            <a:fld id="{A0A51D67-0C14-4576-BCC5-A508196B7BB5}"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a:t>
            </a:fld>
            <a:endParaRPr lang="en-US" altLang="en-US"/>
          </a:p>
        </p:txBody>
      </p:sp>
    </p:spTree>
  </p:cSld>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11</a:t>
            </a:fld>
            <a:endParaRPr lang="en-US" altLang="en-US"/>
          </a:p>
        </p:txBody>
      </p:sp>
    </p:spTree>
  </p:cSld>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12</a:t>
            </a:fld>
            <a:endParaRPr lang="en-US" altLang="en-US"/>
          </a:p>
        </p:txBody>
      </p:sp>
    </p:spTree>
  </p:cSld>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13</a:t>
            </a:fld>
            <a:endParaRPr lang="en-US" altLang="en-US"/>
          </a:p>
        </p:txBody>
      </p:sp>
    </p:spTree>
  </p:cSld>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14</a:t>
            </a:fld>
            <a:endParaRPr lang="en-US" altLang="en-US"/>
          </a:p>
        </p:txBody>
      </p:sp>
    </p:spTree>
  </p:cSld>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15</a:t>
            </a:fld>
            <a:endParaRPr lang="en-US" altLang="en-US"/>
          </a:p>
        </p:txBody>
      </p:sp>
    </p:spTree>
  </p:cSld>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16</a:t>
            </a:fld>
            <a:endParaRPr lang="en-US" altLang="en-US"/>
          </a:p>
        </p:txBody>
      </p:sp>
    </p:spTree>
  </p:cSld>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17</a:t>
            </a:fld>
            <a:endParaRPr lang="en-US" altLang="en-US"/>
          </a:p>
        </p:txBody>
      </p:sp>
    </p:spTree>
  </p:cSld>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18</a:t>
            </a:fld>
            <a:endParaRPr lang="en-US" altLang="en-US"/>
          </a:p>
        </p:txBody>
      </p:sp>
    </p:spTree>
  </p:cSld>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19</a:t>
            </a:fld>
            <a:endParaRPr lang="en-US" altLang="en-US"/>
          </a:p>
        </p:txBody>
      </p:sp>
    </p:spTree>
  </p:cSld>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20</a:t>
            </a:fld>
            <a:endParaRPr lang="en-US" altLang="en-US"/>
          </a:p>
        </p:txBody>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3</a:t>
            </a:fld>
            <a:endParaRPr lang="en-US" altLang="en-US"/>
          </a:p>
        </p:txBody>
      </p:sp>
    </p:spTree>
  </p:cSld>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21</a:t>
            </a:fld>
            <a:endParaRPr lang="en-US" altLang="en-US"/>
          </a:p>
        </p:txBody>
      </p:sp>
    </p:spTree>
  </p:cSld>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22</a:t>
            </a:fld>
            <a:endParaRPr lang="en-US" altLang="en-US"/>
          </a:p>
        </p:txBody>
      </p:sp>
    </p:spTree>
  </p:cSld>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23</a:t>
            </a:fld>
            <a:endParaRPr lang="en-US" altLang="en-US"/>
          </a:p>
        </p:txBody>
      </p:sp>
    </p:spTree>
  </p:cSld>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24</a:t>
            </a:fld>
            <a:endParaRPr lang="en-US" altLang="en-US"/>
          </a:p>
        </p:txBody>
      </p:sp>
    </p:spTree>
  </p:cSld>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25</a:t>
            </a:fld>
            <a:endParaRPr lang="en-US" altLang="en-US"/>
          </a:p>
        </p:txBody>
      </p:sp>
    </p:spTree>
  </p:cSld>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4</a:t>
            </a:fld>
            <a:endParaRPr lang="en-US" altLang="en-US"/>
          </a:p>
        </p:txBody>
      </p:sp>
    </p:spTree>
  </p:cSld>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5</a:t>
            </a:fld>
            <a:endParaRPr lang="en-US" altLang="en-US"/>
          </a:p>
        </p:txBody>
      </p:sp>
    </p:spTree>
  </p:cSld>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6</a:t>
            </a:fld>
            <a:endParaRPr lang="en-US" altLang="en-US"/>
          </a:p>
        </p:txBody>
      </p:sp>
    </p:spTree>
  </p:cSld>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7</a:t>
            </a:fld>
            <a:endParaRPr lang="en-US" altLang="en-US"/>
          </a:p>
        </p:txBody>
      </p:sp>
    </p:spTree>
  </p:cSld>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8</a:t>
            </a:fld>
            <a:endParaRPr lang="en-US" altLang="en-US"/>
          </a:p>
        </p:txBody>
      </p:sp>
    </p:spTree>
  </p:cSld>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9</a:t>
            </a:fld>
            <a:endParaRPr lang="en-US" altLang="en-US"/>
          </a:p>
        </p:txBody>
      </p:sp>
    </p:spTree>
  </p:cSld>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10</a:t>
            </a:fld>
            <a:endParaRPr lang="en-US"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hangeul.naver.com/font" TargetMode="External" /><Relationship Id="rId3" Type="http://schemas.openxmlformats.org/officeDocument/2006/relationships/image" Target="../media/image1.pn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 Id="rId3" Type="http://schemas.openxmlformats.org/officeDocument/2006/relationships/hyperlink" Target="http://hangeul.naver.com/font" TargetMode="Externa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cxnSp>
        <p:nvCxnSpPr>
          <p:cNvPr id="6" name="직선 연결선 5"/>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2"/>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8" name="직선 연결선 7"/>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cosmetic2.png"/>
          <p:cNvPicPr>
            <a:picLocks noChangeAspect="1"/>
          </p:cNvPicPr>
          <p:nvPr userDrawn="1"/>
        </p:nvPicPr>
        <p:blipFill>
          <a:blip r:embed="rId3" cstate="print"/>
          <a:stretch>
            <a:fillRect/>
          </a:stretch>
        </p:blipFill>
        <p:spPr>
          <a:xfrm>
            <a:off x="7672671" y="6410326"/>
            <a:ext cx="1171292" cy="1762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6" name="직선 연결선 5"/>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그림 6"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cxnSp>
        <p:nvCxnSpPr>
          <p:cNvPr id="8" name="직선 연결선 7"/>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그림 12" descr="cosmetic2.png"/>
          <p:cNvPicPr>
            <a:picLocks noChangeAspect="1"/>
          </p:cNvPicPr>
          <p:nvPr userDrawn="1"/>
        </p:nvPicPr>
        <p:blipFill>
          <a:blip r:embed="rId2" cstate="print"/>
          <a:stretch>
            <a:fillRect/>
          </a:stretch>
        </p:blipFill>
        <p:spPr>
          <a:xfrm>
            <a:off x="7672671" y="6410326"/>
            <a:ext cx="1171292" cy="176212"/>
          </a:xfrm>
          <a:prstGeom prst="rect">
            <a:avLst/>
          </a:prstGeom>
        </p:spPr>
      </p:pic>
      <p:sp>
        <p:nvSpPr>
          <p:cNvPr id="18" name="텍스트 개체 틀 3"/>
          <p:cNvSpPr>
            <a:spLocks noGrp="1"/>
          </p:cNvSpPr>
          <p:nvPr>
            <p:ph type="body" sz="half" idx="2" hasCustomPrompt="1"/>
          </p:nvPr>
        </p:nvSpPr>
        <p:spPr>
          <a:xfrm>
            <a:off x="312059" y="246743"/>
            <a:ext cx="8338457" cy="1851478"/>
          </a:xfrm>
        </p:spPr>
        <p:txBody>
          <a:bodyPr anchor="ctr">
            <a:noAutofit/>
          </a:bodyPr>
          <a:lstStyle>
            <a:lvl1pPr marL="0" indent="0">
              <a:spcBef>
                <a:spcPts val="0"/>
              </a:spcBef>
              <a:buNone/>
              <a:defRPr sz="5400" b="1" spc="-250" baseline="0">
                <a:solidFill>
                  <a:schemeClr val="accent4">
                    <a:lumMod val="50000"/>
                  </a:schemeClr>
                </a:solidFill>
                <a:latin typeface="나눔고딕" pitchFamily="50" charset="-127"/>
                <a:ea typeface="나눔고딕"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smtClean="0"/>
              <a:t>제목을 입력하세요</a:t>
            </a:r>
            <a:endParaRPr lang="en-US" altLang="ko-KR" dirty="0" smtClean="0"/>
          </a:p>
          <a:p>
            <a:pPr lvl="0"/>
            <a:endParaRPr lang="ko-KR" altLang="en-US" dirty="0" smtClean="0"/>
          </a:p>
        </p:txBody>
      </p:sp>
      <p:sp>
        <p:nvSpPr>
          <p:cNvPr id="21" name="제목 1"/>
          <p:cNvSpPr>
            <a:spLocks noGrp="1"/>
          </p:cNvSpPr>
          <p:nvPr>
            <p:ph type="title"/>
          </p:nvPr>
        </p:nvSpPr>
        <p:spPr>
          <a:xfrm>
            <a:off x="268519" y="4005064"/>
            <a:ext cx="8418281" cy="304826"/>
          </a:xfrm>
        </p:spPr>
        <p:txBody>
          <a:bodyPr anchor="t">
            <a:normAutofit/>
          </a:bodyPr>
          <a:lstStyle>
            <a:lvl1pPr algn="l">
              <a:buFont typeface="Wingdings" pitchFamily="2" charset="2"/>
              <a:buNone/>
              <a:defRPr sz="1200" b="1">
                <a:solidFill>
                  <a:schemeClr val="tx1">
                    <a:lumMod val="75000"/>
                    <a:lumOff val="25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7" name="직선 연결선 6"/>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그림 8"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
        <p:nvSpPr>
          <p:cNvPr id="11" name="제목 1"/>
          <p:cNvSpPr>
            <a:spLocks noGrp="1"/>
          </p:cNvSpPr>
          <p:nvPr>
            <p:ph type="title"/>
          </p:nvPr>
        </p:nvSpPr>
        <p:spPr>
          <a:xfrm>
            <a:off x="368300" y="571500"/>
            <a:ext cx="8394700" cy="846138"/>
          </a:xfrm>
        </p:spPr>
        <p:txBody>
          <a:bodyPr>
            <a:normAutofit/>
          </a:bodyPr>
          <a:lstStyle>
            <a:lvl1pPr algn="l">
              <a:defRPr sz="4000" b="1">
                <a:solidFill>
                  <a:schemeClr val="accent4">
                    <a:lumMod val="50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내용 개체 틀 2"/>
          <p:cNvSpPr>
            <a:spLocks noGrp="1"/>
          </p:cNvSpPr>
          <p:nvPr>
            <p:ph idx="1" hasCustomPrompt="1"/>
          </p:nvPr>
        </p:nvSpPr>
        <p:spPr>
          <a:xfrm>
            <a:off x="368300" y="1574801"/>
            <a:ext cx="1905000" cy="317499"/>
          </a:xfrm>
        </p:spPr>
        <p:txBody>
          <a:bodyPr>
            <a:normAutofit/>
          </a:bodyPr>
          <a:lstStyle>
            <a:lvl1pPr>
              <a:buFontTx/>
              <a:buNone/>
              <a:defRPr sz="1200" b="1">
                <a:solidFill>
                  <a:srgbClr val="3D3C3E"/>
                </a:solidFill>
              </a:defRPr>
            </a:lvl1pPr>
            <a:lvl2pPr>
              <a:buFontTx/>
              <a:buNone/>
              <a:defRPr sz="1200"/>
            </a:lvl2pPr>
            <a:lvl3pPr>
              <a:buFontTx/>
              <a:buNone/>
              <a:defRPr sz="1200"/>
            </a:lvl3pPr>
            <a:lvl4pPr>
              <a:buFontTx/>
              <a:buNone/>
              <a:defRPr sz="1200"/>
            </a:lvl4pPr>
            <a:lvl5pPr>
              <a:buFontTx/>
              <a:buNone/>
              <a:defRPr sz="1200"/>
            </a:lvl5pPr>
          </a:lstStyle>
          <a:p>
            <a:pPr lvl="0"/>
            <a:r>
              <a:rPr lang="ko-KR" altLang="en-US" smtClean="0"/>
              <a:t>내용제목</a:t>
            </a:r>
          </a:p>
        </p:txBody>
      </p:sp>
      <p:sp>
        <p:nvSpPr>
          <p:cNvPr id="15" name="내용 개체 틀 2"/>
          <p:cNvSpPr>
            <a:spLocks noGrp="1"/>
          </p:cNvSpPr>
          <p:nvPr>
            <p:ph idx="13" hasCustomPrompt="1"/>
          </p:nvPr>
        </p:nvSpPr>
        <p:spPr>
          <a:xfrm>
            <a:off x="2336800" y="1574801"/>
            <a:ext cx="6426200" cy="330199"/>
          </a:xfrm>
        </p:spPr>
        <p:txBody>
          <a:bodyPr>
            <a:normAutofit/>
          </a:bodyPr>
          <a:lstStyle>
            <a:lvl1pPr>
              <a:buNone/>
              <a:defRPr sz="1200" b="1" baseline="0">
                <a:solidFill>
                  <a:srgbClr val="3D3C3E"/>
                </a:solidFill>
                <a:latin typeface="나눔고딕" pitchFamily="50" charset="-127"/>
                <a:ea typeface="나눔고딕" pitchFamily="50" charset="-127"/>
              </a:defRPr>
            </a:lvl1pPr>
            <a:lvl2pPr>
              <a:defRPr sz="1200"/>
            </a:lvl2pPr>
            <a:lvl3pPr>
              <a:defRPr sz="1200"/>
            </a:lvl3pPr>
            <a:lvl4pPr>
              <a:defRPr sz="1200"/>
            </a:lvl4pPr>
            <a:lvl5pPr>
              <a:defRPr sz="1200"/>
            </a:lvl5pPr>
          </a:lstStyle>
          <a:p>
            <a:pPr lvl="0"/>
            <a:r>
              <a:rPr lang="ko-KR" altLang="en-US" smtClean="0"/>
              <a:t>내용을 입력하십시오</a:t>
            </a:r>
            <a:r>
              <a:rPr lang="en-US" altLang="ko-KR" smtClean="0"/>
              <a:t>.</a:t>
            </a:r>
            <a:endParaRPr lang="ko-KR" alt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나눔고딕" pitchFamily="50" charset="-127"/>
                <a:ea typeface="나눔고딕"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latin typeface="나눔고딕" pitchFamily="50" charset="-127"/>
                <a:ea typeface="나눔고딕" pitchFamily="50" charset="-127"/>
              </a:defRPr>
            </a:lvl1pPr>
            <a:lvl2pPr>
              <a:defRPr>
                <a:latin typeface="나눔고딕" pitchFamily="50" charset="-127"/>
                <a:ea typeface="나눔고딕" pitchFamily="50" charset="-127"/>
              </a:defRPr>
            </a:lvl2pPr>
            <a:lvl3pPr>
              <a:defRPr>
                <a:latin typeface="나눔고딕" pitchFamily="50" charset="-127"/>
                <a:ea typeface="나눔고딕" pitchFamily="50" charset="-127"/>
              </a:defRPr>
            </a:lvl3pPr>
            <a:lvl4pPr>
              <a:defRPr>
                <a:latin typeface="나눔고딕" pitchFamily="50" charset="-127"/>
                <a:ea typeface="나눔고딕" pitchFamily="50" charset="-127"/>
              </a:defRPr>
            </a:lvl4pPr>
            <a:lvl5pPr>
              <a:defRPr>
                <a:latin typeface="나눔고딕" pitchFamily="50" charset="-127"/>
                <a:ea typeface="나눔고딕" pitchFamily="50" charset="-127"/>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2" r:id="rId1"/>
    <p:sldLayoutId id="2147483675" r:id="rId2"/>
    <p:sldLayoutId id="2147483674" r:id="rId3"/>
    <p:sldLayoutId id="2147483673" r:id="rId4"/>
    <p:sldLayoutId id="2147483676" r:id="rId5"/>
    <p:sldLayoutId id="2147483661" r:id="rId6"/>
    <p:sldLayoutId id="2147483662" r:id="rId7"/>
  </p:sldLayoutIdLst>
  <p:txStyles>
    <p:titleStyle>
      <a:lvl1pPr algn="ctr" defTabSz="914400" rtl="0" eaLnBrk="1" latinLnBrk="1" hangingPunct="1">
        <a:spcBef>
          <a:spcPct val="0"/>
        </a:spcBef>
        <a:buNone/>
        <a:defRPr sz="4400" kern="1200">
          <a:solidFill>
            <a:schemeClr val="tx1"/>
          </a:solidFill>
          <a:latin typeface="나눔고딕" pitchFamily="50" charset="-127"/>
          <a:ea typeface="나눔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나눔고딕" pitchFamily="50" charset="-127"/>
          <a:ea typeface="나눔고딕" pitchFamily="50" charset="-127"/>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나눔고딕" pitchFamily="50" charset="-127"/>
          <a:ea typeface="나눔고딕" pitchFamily="50" charset="-127"/>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나눔고딕" pitchFamily="50" charset="-127"/>
          <a:ea typeface="나눔고딕" pitchFamily="50" charset="-127"/>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 Id="rId3" Type="http://schemas.openxmlformats.org/officeDocument/2006/relationships/image" Target="../media/image3.emf"  /><Relationship Id="rId4" Type="http://schemas.openxmlformats.org/officeDocument/2006/relationships/image" Target="../media/image4.emf"  /><Relationship Id="rId5" Type="http://schemas.openxmlformats.org/officeDocument/2006/relationships/image" Target="../media/image5.emf"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 Id="rId3"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 Id="rId3" Type="http://schemas.openxmlformats.org/officeDocument/2006/relationships/image" Target="../media/image7.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 Id="rId3" Type="http://schemas.openxmlformats.org/officeDocument/2006/relationships/image" Target="../media/image8.jpeg"  /><Relationship Id="rId4"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7.xml"  /><Relationship Id="rId3" Type="http://schemas.openxmlformats.org/officeDocument/2006/relationships/image" Target="../media/image10.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7.xml"  /><Relationship Id="rId3" Type="http://schemas.openxmlformats.org/officeDocument/2006/relationships/image" Target="../media/image11.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6.xml"  /><Relationship Id="rId3" Type="http://schemas.openxmlformats.org/officeDocument/2006/relationships/hyperlink" Target="http://babu1447.tistory.com/6" TargetMode="External" /><Relationship Id="rId4" Type="http://schemas.openxmlformats.org/officeDocument/2006/relationships/hyperlink" Target="https://en.wikipedia.org/wiki/Protection_ring" TargetMode="External" /><Relationship Id="rId5" Type="http://schemas.openxmlformats.org/officeDocument/2006/relationships/hyperlink" Target="https://msdn.microsoft.com/ko-kr/library/windows/desktop/aa813706(v=vs.85).aspx" TargetMode="External" /><Relationship Id="rId6" Type="http://schemas.openxmlformats.org/officeDocument/2006/relationships/hyperlink" Target="https://msdn.microsoft.com/ko-kr/library/windows/desktop/ms686708(v=vs.85).aspx" TargetMode="External" /><Relationship Id="rId7" Type="http://schemas.openxmlformats.org/officeDocument/2006/relationships/hyperlink" Target="https://docs.microsoft.com/en-us/windows-hardware/drivers/gettingstarted/user-mode-and-kernel-mode" TargetMode="External" /><Relationship Id="rId8" Type="http://schemas.openxmlformats.org/officeDocument/2006/relationships/image" Target="../media/image12.jpe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231054" y="253649"/>
            <a:ext cx="7772400" cy="1969017"/>
          </a:xfrm>
        </p:spPr>
        <p:txBody>
          <a:bodyPr anchor="t">
            <a:normAutofit fontScale="90000"/>
          </a:bodyPr>
          <a:lstStyle/>
          <a:p>
            <a:pPr algn="l">
              <a:defRPr/>
            </a:pPr>
            <a:r>
              <a:rPr lang="en-US" altLang="ko-KR" sz="5400" b="1" spc="-250">
                <a:solidFill>
                  <a:schemeClr val="accent4">
                    <a:lumMod val="50000"/>
                  </a:schemeClr>
                </a:solidFill>
                <a:latin typeface="맑은 고딕"/>
                <a:ea typeface="맑은 고딕"/>
                <a:cs typeface="맑은 고딕"/>
              </a:rPr>
              <a:t>Forensic Study</a:t>
            </a:r>
            <a:r>
              <a:rPr lang="ko-KR" altLang="en-US" sz="5400" b="1" spc="-250">
                <a:solidFill>
                  <a:schemeClr val="accent4">
                    <a:lumMod val="50000"/>
                  </a:schemeClr>
                </a:solidFill>
                <a:latin typeface="맑은 고딕"/>
                <a:ea typeface="맑은 고딕"/>
              </a:rPr>
              <a:t> </a:t>
            </a:r>
            <a:r>
              <a:rPr lang="en-US" altLang="ko-KR" sz="5400" b="1" spc="-250">
                <a:solidFill>
                  <a:schemeClr val="accent4">
                    <a:lumMod val="50000"/>
                  </a:schemeClr>
                </a:solidFill>
                <a:latin typeface="맑은 고딕"/>
                <a:ea typeface="맑은 고딕"/>
                <a:cs typeface="맑은 고딕"/>
              </a:rPr>
              <a:t>-</a:t>
            </a:r>
            <a:r>
              <a:rPr lang="ko-KR" altLang="en-US" sz="5400" b="1" spc="-250">
                <a:solidFill>
                  <a:schemeClr val="accent4">
                    <a:lumMod val="50000"/>
                  </a:schemeClr>
                </a:solidFill>
                <a:latin typeface="맑은 고딕"/>
                <a:ea typeface="맑은 고딕"/>
              </a:rPr>
              <a:t> </a:t>
            </a:r>
            <a:r>
              <a:rPr lang="en-US" altLang="ko-KR" sz="5400" b="1" spc="-250">
                <a:solidFill>
                  <a:schemeClr val="accent4">
                    <a:lumMod val="50000"/>
                  </a:schemeClr>
                </a:solidFill>
                <a:latin typeface="맑은 고딕"/>
                <a:ea typeface="맑은 고딕"/>
                <a:cs typeface="맑은 고딕"/>
              </a:rPr>
              <a:t>2</a:t>
            </a:r>
            <a:endParaRPr lang="en-US" altLang="ko-KR" sz="5400" b="1" spc="-250">
              <a:solidFill>
                <a:schemeClr val="accent4">
                  <a:lumMod val="50000"/>
                </a:schemeClr>
              </a:solidFill>
              <a:latin typeface="맑은 고딕"/>
              <a:ea typeface="맑은 고딕"/>
              <a:cs typeface="맑은 고딕"/>
            </a:endParaRPr>
          </a:p>
          <a:p>
            <a:pPr algn="l">
              <a:defRPr/>
            </a:pPr>
            <a:r>
              <a:rPr lang="en-US" altLang="ko-KR" sz="5400" b="1" spc="-250">
                <a:solidFill>
                  <a:schemeClr val="accent4">
                    <a:lumMod val="50000"/>
                  </a:schemeClr>
                </a:solidFill>
                <a:latin typeface="맑은 고딕"/>
                <a:ea typeface="맑은 고딕"/>
                <a:cs typeface="맑은 고딕"/>
              </a:rPr>
              <a:t>OS + Windows Theory (1)</a:t>
            </a:r>
            <a:endParaRPr lang="en-US" altLang="ko-KR" sz="5400" b="1" spc="-250">
              <a:solidFill>
                <a:schemeClr val="accent4">
                  <a:lumMod val="50000"/>
                </a:schemeClr>
              </a:solidFill>
              <a:latin typeface="맑은 고딕"/>
              <a:ea typeface="맑은 고딕"/>
              <a:cs typeface="맑은 고딕"/>
            </a:endParaRPr>
          </a:p>
        </p:txBody>
      </p:sp>
      <p:sp>
        <p:nvSpPr>
          <p:cNvPr id="3" name="부제목 2"/>
          <p:cNvSpPr>
            <a:spLocks noGrp="1"/>
          </p:cNvSpPr>
          <p:nvPr>
            <p:ph type="subTitle" idx="1"/>
          </p:nvPr>
        </p:nvSpPr>
        <p:spPr>
          <a:xfrm>
            <a:off x="260715" y="3948830"/>
            <a:ext cx="2160240" cy="1752600"/>
          </a:xfrm>
          <a:ln>
            <a:noFill/>
          </a:ln>
        </p:spPr>
        <p:txBody>
          <a:bodyPr>
            <a:normAutofit/>
          </a:bodyPr>
          <a:lstStyle/>
          <a:p>
            <a:pPr algn="l">
              <a:lnSpc>
                <a:spcPct val="150000"/>
              </a:lnSpc>
              <a:defRPr/>
            </a:pPr>
            <a:r>
              <a:rPr lang="en-US" altLang="ko-KR" sz="1200" b="1" spc="-50">
                <a:solidFill>
                  <a:schemeClr val="tx1">
                    <a:lumMod val="75000"/>
                    <a:lumOff val="25000"/>
                  </a:schemeClr>
                </a:solidFill>
                <a:latin typeface="맑은 고딕"/>
                <a:ea typeface="맑은 고딕"/>
                <a:cs typeface="맑은 고딕"/>
              </a:rPr>
              <a:t>2017.10.09</a:t>
            </a:r>
            <a:endParaRPr lang="en-US" altLang="ko-KR" sz="1200" b="1" spc="-50">
              <a:solidFill>
                <a:schemeClr val="tx1">
                  <a:lumMod val="75000"/>
                  <a:lumOff val="25000"/>
                </a:schemeClr>
              </a:solidFill>
              <a:latin typeface="맑은 고딕"/>
              <a:ea typeface="맑은 고딕"/>
              <a:cs typeface="맑은 고딕"/>
            </a:endParaRPr>
          </a:p>
          <a:p>
            <a:pPr algn="l">
              <a:lnSpc>
                <a:spcPct val="150000"/>
              </a:lnSpc>
              <a:defRPr/>
            </a:pPr>
            <a:r>
              <a:rPr lang="en-US" altLang="ko-KR" sz="1200" b="1" spc="-50">
                <a:solidFill>
                  <a:schemeClr val="tx1">
                    <a:lumMod val="75000"/>
                    <a:lumOff val="25000"/>
                  </a:schemeClr>
                </a:solidFill>
                <a:latin typeface="맑은 고딕"/>
                <a:ea typeface="맑은 고딕"/>
                <a:cs typeface="맑은 고딕"/>
              </a:rPr>
              <a:t>KUICS</a:t>
            </a:r>
            <a:endParaRPr lang="en-US" altLang="ko-KR" sz="1200" b="1" spc="-50">
              <a:solidFill>
                <a:schemeClr val="tx1">
                  <a:lumMod val="75000"/>
                  <a:lumOff val="25000"/>
                </a:schemeClr>
              </a:solidFill>
              <a:latin typeface="맑은 고딕"/>
              <a:ea typeface="맑은 고딕"/>
              <a:cs typeface="맑은 고딕"/>
            </a:endParaRPr>
          </a:p>
          <a:p>
            <a:pPr algn="l">
              <a:lnSpc>
                <a:spcPct val="150000"/>
              </a:lnSpc>
              <a:defRPr/>
            </a:pPr>
            <a:r>
              <a:rPr lang="en-US" altLang="ko-KR" sz="1200" b="1" spc="-50">
                <a:solidFill>
                  <a:schemeClr val="tx1">
                    <a:lumMod val="75000"/>
                    <a:lumOff val="25000"/>
                  </a:schemeClr>
                </a:solidFill>
                <a:latin typeface="맑은 고딕"/>
                <a:ea typeface="맑은 고딕"/>
                <a:cs typeface="맑은 고딕"/>
              </a:rPr>
              <a:t>2014210009</a:t>
            </a:r>
            <a:r>
              <a:rPr lang="ko-KR" altLang="en-US" sz="1200" b="1" spc="-50">
                <a:solidFill>
                  <a:schemeClr val="tx1">
                    <a:lumMod val="75000"/>
                    <a:lumOff val="25000"/>
                  </a:schemeClr>
                </a:solidFill>
                <a:latin typeface="맑은 고딕"/>
                <a:ea typeface="맑은 고딕"/>
              </a:rPr>
              <a:t> 주어진</a:t>
            </a:r>
            <a:endParaRPr lang="ko-KR" altLang="en-US" sz="1200" b="1" spc="-50">
              <a:solidFill>
                <a:schemeClr val="tx1">
                  <a:lumMod val="75000"/>
                  <a:lumOff val="25000"/>
                </a:schemeClr>
              </a:solidFill>
              <a:latin typeface="맑은 고딕"/>
              <a:ea typeface="맑은 고딕"/>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10</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2" name="내용 개체 틀 4"/>
          <p:cNvPicPr>
            <a:picLocks noGrp="1"/>
          </p:cNvPicPr>
          <p:nvPr>
            <p:ph sz="half" idx="1"/>
          </p:nvPr>
        </p:nvPicPr>
        <p:blipFill rotWithShape="1">
          <a:blip r:embed="rId3"/>
          <a:srcRect/>
          <a:stretch>
            <a:fillRect/>
          </a:stretch>
        </p:blipFill>
        <p:spPr>
          <a:xfrm>
            <a:off x="523875" y="1636713"/>
            <a:ext cx="3671888" cy="2435224"/>
          </a:xfrm>
          <a:ln>
            <a:solidFill>
              <a:schemeClr val="accent1"/>
            </a:solidFill>
            <a:miter/>
          </a:ln>
        </p:spPr>
      </p:pic>
      <p:pic>
        <p:nvPicPr>
          <p:cNvPr id="33" name="내용 개체 틀 6"/>
          <p:cNvPicPr>
            <a:picLocks noGrp="1"/>
          </p:cNvPicPr>
          <p:nvPr>
            <p:ph sz="half" idx="1"/>
          </p:nvPr>
        </p:nvPicPr>
        <p:blipFill rotWithShape="1">
          <a:blip r:embed="rId4"/>
          <a:srcRect/>
          <a:stretch>
            <a:fillRect/>
          </a:stretch>
        </p:blipFill>
        <p:spPr>
          <a:xfrm>
            <a:off x="4738688" y="1676400"/>
            <a:ext cx="3748087" cy="2305050"/>
          </a:xfrm>
          <a:ln>
            <a:solidFill>
              <a:schemeClr val="accent1"/>
            </a:solidFill>
            <a:miter/>
          </a:ln>
        </p:spPr>
      </p:pic>
      <p:pic>
        <p:nvPicPr>
          <p:cNvPr id="34" name="내용 개체 틀 6"/>
          <p:cNvPicPr/>
          <p:nvPr/>
        </p:nvPicPr>
        <p:blipFill rotWithShape="1">
          <a:blip r:embed="rId5"/>
          <a:srcRect/>
          <a:stretch>
            <a:fillRect/>
          </a:stretch>
        </p:blipFill>
        <p:spPr>
          <a:xfrm>
            <a:off x="2571750" y="4071938"/>
            <a:ext cx="3748088" cy="2470150"/>
          </a:xfrm>
          <a:prstGeom prst="rect">
            <a:avLst/>
          </a:prstGeom>
          <a:noFill/>
          <a:ln w="9525">
            <a:solidFill>
              <a:schemeClr val="accent1"/>
            </a:solidFill>
            <a:miter/>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11</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altLang="ko-KR" sz="1600" b="1">
                <a:solidFill>
                  <a:srgbClr val="3d3c3e"/>
                </a:solidFill>
              </a:rPr>
              <a:t>Ring</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시스템 보호를 위해 필요한 구조</a:t>
            </a:r>
            <a:r>
              <a:rPr lang="en-US" altLang="ko-KR" sz="1600" b="1">
                <a:solidFill>
                  <a:srgbClr val="3d3c3e"/>
                </a:solidFill>
              </a:rPr>
              <a:t>.</a:t>
            </a:r>
            <a:r>
              <a:rPr lang="ko-KR" altLang="en-US" sz="1600" b="1">
                <a:solidFill>
                  <a:srgbClr val="3d3c3e"/>
                </a:solidFill>
              </a:rPr>
              <a:t> 각각의 모드별로 권한이 설정</a:t>
            </a:r>
            <a:r>
              <a:rPr lang="en-US" altLang="ko-KR" sz="1600" b="1">
                <a:solidFill>
                  <a:srgbClr val="3d3c3e"/>
                </a:solidFill>
              </a:rPr>
              <a:t>.</a:t>
            </a:r>
            <a:endParaRPr lang="en-US" altLang="ko-KR" sz="1600" b="1">
              <a:solidFill>
                <a:srgbClr val="3d3c3e"/>
              </a:solidFill>
            </a:endParaRPr>
          </a:p>
          <a:p>
            <a:pPr marL="0" indent="0">
              <a:buFont typeface="Arial"/>
              <a:buNone/>
              <a:defRPr/>
            </a:pPr>
            <a:r>
              <a:rPr lang="en-US" altLang="ko-KR" sz="1600" b="1">
                <a:solidFill>
                  <a:srgbClr val="3d3c3e"/>
                </a:solidFill>
              </a:rPr>
              <a:t>H/W</a:t>
            </a:r>
            <a:r>
              <a:rPr lang="ko-KR" altLang="en-US" sz="1600" b="1">
                <a:solidFill>
                  <a:srgbClr val="3d3c3e"/>
                </a:solidFill>
              </a:rPr>
              <a:t> 지원이 필요하다</a:t>
            </a:r>
            <a:r>
              <a:rPr lang="en-US" altLang="ko-KR" sz="1600" b="1">
                <a:solidFill>
                  <a:srgbClr val="3d3c3e"/>
                </a:solidFill>
              </a:rPr>
              <a:t>.</a:t>
            </a:r>
            <a:r>
              <a:rPr lang="ko-KR" altLang="en-US" sz="1600" b="1">
                <a:solidFill>
                  <a:srgbClr val="3d3c3e"/>
                </a:solidFill>
              </a:rPr>
              <a:t> </a:t>
            </a:r>
            <a:endParaRPr lang="ko-KR" altLang="en-US" sz="1600" b="1">
              <a:solidFill>
                <a:srgbClr val="3d3c3e"/>
              </a:solidFill>
            </a:endParaRPr>
          </a:p>
          <a:p>
            <a:pPr marL="0" indent="0">
              <a:buFont typeface="Arial"/>
              <a:buNone/>
              <a:defRPr/>
            </a:pPr>
            <a:endParaRPr lang="ko-KR" altLang="en-US" sz="1600" b="1">
              <a:solidFill>
                <a:srgbClr val="3d3c3e"/>
              </a:solidFill>
            </a:endParaRPr>
          </a:p>
          <a:p>
            <a:pPr marL="0" indent="0">
              <a:buFont typeface="Arial"/>
              <a:buNone/>
              <a:defRPr/>
            </a:pPr>
            <a:r>
              <a:rPr lang="en-US" altLang="ko-KR" sz="1600" b="1">
                <a:solidFill>
                  <a:srgbClr val="3d3c3e"/>
                </a:solidFill>
              </a:rPr>
              <a:t>Intel - Ring 0-3</a:t>
            </a:r>
            <a:r>
              <a:rPr lang="ko-KR" altLang="en-US" sz="1600" b="1">
                <a:solidFill>
                  <a:srgbClr val="3d3c3e"/>
                </a:solidFill>
              </a:rPr>
              <a:t>으로 </a:t>
            </a:r>
            <a:r>
              <a:rPr lang="en-US" altLang="ko-KR" sz="1600" b="1">
                <a:solidFill>
                  <a:srgbClr val="3d3c3e"/>
                </a:solidFill>
              </a:rPr>
              <a:t>4</a:t>
            </a:r>
            <a:r>
              <a:rPr lang="ko-KR" altLang="en-US" sz="1600" b="1">
                <a:solidFill>
                  <a:srgbClr val="3d3c3e"/>
                </a:solidFill>
              </a:rPr>
              <a:t>개의 모드</a:t>
            </a:r>
            <a:endParaRPr lang="ko-KR" altLang="en-US" sz="1600" b="1">
              <a:solidFill>
                <a:srgbClr val="3d3c3e"/>
              </a:solidFill>
            </a:endParaRPr>
          </a:p>
          <a:p>
            <a:pPr marL="0" indent="0">
              <a:buFont typeface="Arial"/>
              <a:buNone/>
              <a:defRPr/>
            </a:pPr>
            <a:r>
              <a:rPr lang="ko-KR" altLang="en-US" sz="1600" b="1">
                <a:solidFill>
                  <a:srgbClr val="3d3c3e"/>
                </a:solidFill>
              </a:rPr>
              <a:t>그 외 </a:t>
            </a:r>
            <a:r>
              <a:rPr lang="en-US" altLang="ko-KR" sz="1600" b="1">
                <a:solidFill>
                  <a:srgbClr val="3d3c3e"/>
                </a:solidFill>
              </a:rPr>
              <a:t>-</a:t>
            </a:r>
            <a:r>
              <a:rPr lang="ko-KR" altLang="en-US" sz="1600" b="1">
                <a:solidFill>
                  <a:srgbClr val="3d3c3e"/>
                </a:solidFill>
              </a:rPr>
              <a:t> </a:t>
            </a:r>
            <a:r>
              <a:rPr lang="en-US" altLang="ko-KR" sz="1600" b="1">
                <a:solidFill>
                  <a:srgbClr val="3d3c3e"/>
                </a:solidFill>
              </a:rPr>
              <a:t>2</a:t>
            </a:r>
            <a:r>
              <a:rPr lang="ko-KR" altLang="en-US" sz="1600" b="1">
                <a:solidFill>
                  <a:srgbClr val="3d3c3e"/>
                </a:solidFill>
              </a:rPr>
              <a:t>개의 모드</a:t>
            </a:r>
            <a:endParaRPr lang="ko-KR" altLang="en-US" sz="1600" b="1">
              <a:solidFill>
                <a:srgbClr val="3d3c3e"/>
              </a:solidFill>
            </a:endParaRPr>
          </a:p>
          <a:p>
            <a:pPr marL="0" indent="0">
              <a:buFont typeface="Arial"/>
              <a:buNone/>
              <a:defRPr/>
            </a:pPr>
            <a:endParaRPr lang="ko-KR" altLang="en-US" sz="1600" b="1">
              <a:solidFill>
                <a:srgbClr val="3d3c3e"/>
              </a:solidFill>
            </a:endParaRPr>
          </a:p>
        </p:txBody>
      </p:sp>
      <p:sp>
        <p:nvSpPr>
          <p:cNvPr id="32" name="타원 11"/>
          <p:cNvSpPr/>
          <p:nvPr/>
        </p:nvSpPr>
        <p:spPr>
          <a:xfrm>
            <a:off x="4000500" y="3106102"/>
            <a:ext cx="1928812" cy="1928813"/>
          </a:xfrm>
          <a:prstGeom prst="ellipse">
            <a:avLst/>
          </a:prstGeom>
          <a:solidFill>
            <a:srgbClr val="4f81bd"/>
          </a:solidFill>
          <a:ln w="25400" cap="flat" cmpd="sng" algn="ctr">
            <a:solidFill>
              <a:srgbClr val="4f81bd">
                <a:shade val="50000"/>
              </a:srgbClr>
            </a:solidFill>
            <a:prstDash val="solid"/>
          </a:ln>
          <a:effectLst/>
        </p:spPr>
        <p:txBody>
          <a:bodyPr anchor="ctr"/>
          <a:lstStyle/>
          <a:p>
            <a:pPr latinLnBrk="0">
              <a:spcBef>
                <a:spcPts val="0"/>
              </a:spcBef>
              <a:spcAft>
                <a:spcPts val="0"/>
              </a:spcAft>
              <a:defRPr/>
            </a:pPr>
            <a:endParaRPr kumimoji="0" lang="ko-KR" altLang="en-US" sz="1800" kern="0">
              <a:solidFill>
                <a:sysClr val="window" lastClr="ffffff"/>
              </a:solidFill>
              <a:latin typeface="맑은 고딕"/>
              <a:ea typeface="맑은 고딕"/>
            </a:endParaRPr>
          </a:p>
        </p:txBody>
      </p:sp>
      <p:sp>
        <p:nvSpPr>
          <p:cNvPr id="33" name="타원 12"/>
          <p:cNvSpPr/>
          <p:nvPr/>
        </p:nvSpPr>
        <p:spPr>
          <a:xfrm>
            <a:off x="4572000" y="3677602"/>
            <a:ext cx="785812" cy="785813"/>
          </a:xfrm>
          <a:prstGeom prst="ellipse">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anchor="ctr"/>
          <a:lstStyle/>
          <a:p>
            <a:pPr latinLnBrk="0">
              <a:spcBef>
                <a:spcPts val="0"/>
              </a:spcBef>
              <a:spcAft>
                <a:spcPts val="0"/>
              </a:spcAft>
              <a:defRPr/>
            </a:pPr>
            <a:endParaRPr kumimoji="0" lang="ko-KR" altLang="en-US" sz="1800" kern="0">
              <a:solidFill>
                <a:sysClr val="window" lastClr="ffffff"/>
              </a:solidFill>
              <a:latin typeface="맑은 고딕"/>
              <a:ea typeface="맑은 고딕"/>
            </a:endParaRPr>
          </a:p>
        </p:txBody>
      </p:sp>
      <p:sp>
        <p:nvSpPr>
          <p:cNvPr id="34" name="TextBox 13"/>
          <p:cNvSpPr txBox="1"/>
          <p:nvPr/>
        </p:nvSpPr>
        <p:spPr>
          <a:xfrm>
            <a:off x="4572000" y="3891915"/>
            <a:ext cx="820102" cy="369887"/>
          </a:xfrm>
          <a:prstGeom prst="rect">
            <a:avLst/>
          </a:prstGeom>
          <a:noFill/>
        </p:spPr>
        <p:txBody>
          <a:bodyPr wrap="none">
            <a:spAutoFit/>
          </a:bodyPr>
          <a:lstStyle/>
          <a:p>
            <a:pPr latinLnBrk="0">
              <a:spcBef>
                <a:spcPts val="0"/>
              </a:spcBef>
              <a:spcAft>
                <a:spcPts val="0"/>
              </a:spcAft>
              <a:defRPr/>
            </a:pPr>
            <a:r>
              <a:rPr kumimoji="0" lang="en-US" altLang="ko-KR" sz="1800" kern="0">
                <a:solidFill>
                  <a:sysClr val="windowText" lastClr="000000"/>
                </a:solidFill>
                <a:latin typeface="맑은 고딕"/>
                <a:ea typeface="맑은 고딕"/>
              </a:rPr>
              <a:t>kernel</a:t>
            </a:r>
            <a:endParaRPr kumimoji="0" lang="ko-KR" altLang="en-US" sz="1800" kern="0">
              <a:solidFill>
                <a:sysClr val="windowText" lastClr="000000"/>
              </a:solidFill>
              <a:latin typeface="맑은 고딕"/>
              <a:ea typeface="맑은 고딕"/>
            </a:endParaRPr>
          </a:p>
        </p:txBody>
      </p:sp>
      <p:sp>
        <p:nvSpPr>
          <p:cNvPr id="35" name="TextBox 14"/>
          <p:cNvSpPr txBox="1"/>
          <p:nvPr/>
        </p:nvSpPr>
        <p:spPr>
          <a:xfrm>
            <a:off x="4643437" y="3248977"/>
            <a:ext cx="622300" cy="360045"/>
          </a:xfrm>
          <a:prstGeom prst="rect">
            <a:avLst/>
          </a:prstGeom>
          <a:noFill/>
        </p:spPr>
        <p:txBody>
          <a:bodyPr wrap="none">
            <a:spAutoFit/>
          </a:bodyPr>
          <a:lstStyle/>
          <a:p>
            <a:pPr latinLnBrk="0">
              <a:spcBef>
                <a:spcPts val="0"/>
              </a:spcBef>
              <a:spcAft>
                <a:spcPts val="0"/>
              </a:spcAft>
              <a:defRPr/>
            </a:pPr>
            <a:r>
              <a:rPr kumimoji="0" lang="en-US" altLang="ko-KR" sz="1800" kern="0">
                <a:solidFill>
                  <a:sysClr val="windowText" lastClr="000000"/>
                </a:solidFill>
                <a:latin typeface="맑은 고딕"/>
                <a:ea typeface="맑은 고딕"/>
              </a:rPr>
              <a:t>user</a:t>
            </a:r>
            <a:endParaRPr kumimoji="0" lang="ko-KR" altLang="en-US" sz="1800" kern="0">
              <a:solidFill>
                <a:sysClr val="windowText" lastClr="000000"/>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Memory Structure</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12</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7" name=""/>
          <p:cNvPicPr>
            <a:picLocks noChangeAspect="1"/>
          </p:cNvPicPr>
          <p:nvPr/>
        </p:nvPicPr>
        <p:blipFill rotWithShape="1">
          <a:blip r:embed="rId3"/>
          <a:stretch>
            <a:fillRect/>
          </a:stretch>
        </p:blipFill>
        <p:spPr>
          <a:xfrm>
            <a:off x="2652882" y="1986169"/>
            <a:ext cx="3838235" cy="468372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Memory Structure</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13</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8" name=""/>
          <p:cNvPicPr>
            <a:picLocks noChangeAspect="1"/>
          </p:cNvPicPr>
          <p:nvPr/>
        </p:nvPicPr>
        <p:blipFill rotWithShape="1">
          <a:blip r:embed="rId3"/>
          <a:stretch>
            <a:fillRect/>
          </a:stretch>
        </p:blipFill>
        <p:spPr>
          <a:xfrm>
            <a:off x="2352952" y="2229093"/>
            <a:ext cx="4438095" cy="38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719020" cy="14477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Memory Structure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 Advanced )</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14</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9" name="내용 개체 틀 2"/>
          <p:cNvSpPr txBox="1"/>
          <p:nvPr/>
        </p:nvSpPr>
        <p:spPr>
          <a:xfrm>
            <a:off x="336726" y="2431209"/>
            <a:ext cx="8470548" cy="3769566"/>
          </a:xfrm>
          <a:prstGeom prst="rect">
            <a:avLst/>
          </a:prstGeom>
        </p:spPr>
        <p:txBody>
          <a:bodyPr vert="horz" lIns="91440" tIns="45720" rIns="91440" bIns="45720">
            <a:normAutofit/>
          </a:bodyPr>
          <a:lstStyle/>
          <a:p>
            <a:pPr marL="0" indent="0">
              <a:buFont typeface="Arial"/>
              <a:buNone/>
              <a:defRPr/>
            </a:pPr>
            <a:r>
              <a:rPr lang="ko-KR" altLang="en-US" sz="1600" b="1">
                <a:solidFill>
                  <a:srgbClr val="3d3c3e"/>
                </a:solidFill>
              </a:rPr>
              <a:t>여기서부터는 이해 잘 못해도 됩니다</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이해하면 매우매우 좋고요</a:t>
            </a:r>
            <a:r>
              <a:rPr lang="en-US" altLang="ko-KR" sz="1600" b="1">
                <a:solidFill>
                  <a:srgbClr val="3d3c3e"/>
                </a:solidFill>
              </a:rPr>
              <a:t>.</a:t>
            </a:r>
            <a:r>
              <a:rPr lang="ko-KR" altLang="en-US" sz="1600" b="1">
                <a:solidFill>
                  <a:srgbClr val="3d3c3e"/>
                </a:solidFill>
              </a:rPr>
              <a:t> </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커널은 너무 깊이 내려가야</a:t>
            </a:r>
            <a:r>
              <a:rPr lang="en-US" altLang="ko-KR" sz="1600" b="1">
                <a:solidFill>
                  <a:srgbClr val="3d3c3e"/>
                </a:solidFill>
              </a:rPr>
              <a:t> </a:t>
            </a:r>
            <a:r>
              <a:rPr lang="ko-KR" altLang="en-US" sz="1600" b="1">
                <a:solidFill>
                  <a:srgbClr val="3d3c3e"/>
                </a:solidFill>
              </a:rPr>
              <a:t>해서 </a:t>
            </a:r>
            <a:r>
              <a:rPr lang="en-US" altLang="ko-KR" sz="1600" b="1">
                <a:solidFill>
                  <a:srgbClr val="3d3c3e"/>
                </a:solidFill>
              </a:rPr>
              <a:t>Pass!</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719020" cy="14477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Memory Structure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 Advanced )</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15</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9" name="내용 개체 틀 2"/>
          <p:cNvSpPr txBox="1"/>
          <p:nvPr/>
        </p:nvSpPr>
        <p:spPr>
          <a:xfrm>
            <a:off x="336726" y="2154984"/>
            <a:ext cx="8470548" cy="3769566"/>
          </a:xfrm>
          <a:prstGeom prst="rect">
            <a:avLst/>
          </a:prstGeom>
        </p:spPr>
        <p:txBody>
          <a:bodyPr vert="horz" lIns="91440" tIns="45720" rIns="91440" bIns="45720">
            <a:normAutofit/>
          </a:bodyPr>
          <a:lstStyle/>
          <a:p>
            <a:pPr marL="0" indent="0">
              <a:buFont typeface="Arial"/>
              <a:buNone/>
              <a:defRPr/>
            </a:pPr>
            <a:r>
              <a:rPr lang="en-US" altLang="ko-KR" sz="1600" b="1">
                <a:solidFill>
                  <a:srgbClr val="3d3c3e"/>
                </a:solidFill>
              </a:rPr>
              <a:t>PEB? TEB?</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p:txBody>
      </p:sp>
      <p:pic>
        <p:nvPicPr>
          <p:cNvPr id="41" name=""/>
          <p:cNvPicPr>
            <a:picLocks noChangeAspect="1"/>
          </p:cNvPicPr>
          <p:nvPr/>
        </p:nvPicPr>
        <p:blipFill rotWithShape="1">
          <a:blip r:embed="rId3"/>
          <a:stretch>
            <a:fillRect/>
          </a:stretch>
        </p:blipFill>
        <p:spPr>
          <a:xfrm>
            <a:off x="380999" y="2628900"/>
            <a:ext cx="4191000" cy="2762250"/>
          </a:xfrm>
          <a:prstGeom prst="rect">
            <a:avLst/>
          </a:prstGeom>
        </p:spPr>
      </p:pic>
      <p:pic>
        <p:nvPicPr>
          <p:cNvPr id="42" name=""/>
          <p:cNvPicPr>
            <a:picLocks noChangeAspect="1"/>
          </p:cNvPicPr>
          <p:nvPr/>
        </p:nvPicPr>
        <p:blipFill rotWithShape="1">
          <a:blip r:embed="rId4"/>
          <a:stretch>
            <a:fillRect/>
          </a:stretch>
        </p:blipFill>
        <p:spPr>
          <a:xfrm>
            <a:off x="4572000" y="2595562"/>
            <a:ext cx="4379128" cy="263842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719020" cy="14477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Memory Structure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 Advanced )</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16</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9" name="내용 개체 틀 2"/>
          <p:cNvSpPr txBox="1"/>
          <p:nvPr/>
        </p:nvSpPr>
        <p:spPr>
          <a:xfrm>
            <a:off x="336726" y="2154984"/>
            <a:ext cx="8470548" cy="3769566"/>
          </a:xfrm>
          <a:prstGeom prst="rect">
            <a:avLst/>
          </a:prstGeom>
        </p:spPr>
        <p:txBody>
          <a:bodyPr vert="horz" lIns="91440" tIns="45720" rIns="91440" bIns="45720">
            <a:normAutofit lnSpcReduction="10000"/>
          </a:bodyPr>
          <a:lstStyle/>
          <a:p>
            <a:pPr marL="0" indent="0">
              <a:buFont typeface="Arial"/>
              <a:buNone/>
              <a:defRPr/>
            </a:pPr>
            <a:r>
              <a:rPr lang="en-US" altLang="ko-KR" sz="1600" b="1">
                <a:solidFill>
                  <a:srgbClr val="3d3c3e"/>
                </a:solidFill>
              </a:rPr>
              <a:t>Segment Descriptor Table</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FS 세그먼트 레지스터는 현재 thread의 TEB를 가리키는데 사용</a:t>
            </a:r>
            <a:r>
              <a:rPr lang="ko-KR" altLang="en-US" sz="1600" b="1">
                <a:solidFill>
                  <a:srgbClr val="3d3c3e"/>
                </a:solidFill>
              </a:rPr>
              <a:t>됨</a:t>
            </a:r>
            <a:r>
              <a:rPr lang="en-US" altLang="ko-KR" sz="1600" b="1">
                <a:solidFill>
                  <a:srgbClr val="3d3c3e"/>
                </a:solidFill>
              </a:rPr>
              <a:t>.</a:t>
            </a:r>
            <a:endParaRPr lang="en-US" altLang="ko-KR" sz="1600" b="1">
              <a:solidFill>
                <a:srgbClr val="3d3c3e"/>
              </a:solidFill>
            </a:endParaRPr>
          </a:p>
          <a:p>
            <a:pPr marL="0" indent="0">
              <a:buFont typeface="Arial"/>
              <a:buNone/>
              <a:defRPr/>
            </a:pPr>
            <a:r>
              <a:rPr lang="en-US" altLang="ko-KR" sz="1600" b="1">
                <a:solidFill>
                  <a:srgbClr val="3d3c3e"/>
                </a:solidFill>
              </a:rPr>
              <a:t>32비트 운영체제에서는 메모리가 4G인데 FS 레지스터는 16bit</a:t>
            </a:r>
            <a:r>
              <a:rPr lang="ko-KR" altLang="en-US" sz="1600" b="1">
                <a:solidFill>
                  <a:srgbClr val="3d3c3e"/>
                </a:solidFill>
              </a:rPr>
              <a:t>이다</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실제로 FS 레지스터가 직접 TEB 주소를 가리키는게 아니라 TEB 주소를 가지고 있는 Segment Descriptor Table의 Index 값을 </a:t>
            </a:r>
            <a:r>
              <a:rPr lang="ko-KR" altLang="en-US" sz="1600" b="1">
                <a:solidFill>
                  <a:srgbClr val="3d3c3e"/>
                </a:solidFill>
              </a:rPr>
              <a:t>가지고 있어서 가능</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Segment Descriptor Table은 커널 메모리 영역에 존재하고, </a:t>
            </a:r>
            <a:endParaRPr lang="en-US" altLang="ko-KR" sz="1600" b="1">
              <a:solidFill>
                <a:srgbClr val="3d3c3e"/>
              </a:solidFill>
            </a:endParaRPr>
          </a:p>
          <a:p>
            <a:pPr marL="0" indent="0">
              <a:buFont typeface="Arial"/>
              <a:buNone/>
              <a:defRPr/>
            </a:pPr>
            <a:r>
              <a:rPr lang="en-US" altLang="ko-KR" sz="1600" b="1">
                <a:solidFill>
                  <a:srgbClr val="3d3c3e"/>
                </a:solidFill>
              </a:rPr>
              <a:t>Global Descriptor Table Register (GDTR)에 그 주소가 저장.</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719020" cy="14477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Memory Structure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 Advanced )</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17</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9" name="내용 개체 틀 2"/>
          <p:cNvSpPr txBox="1"/>
          <p:nvPr/>
        </p:nvSpPr>
        <p:spPr>
          <a:xfrm>
            <a:off x="336726" y="2154984"/>
            <a:ext cx="8470548" cy="4512516"/>
          </a:xfrm>
          <a:prstGeom prst="rect">
            <a:avLst/>
          </a:prstGeom>
        </p:spPr>
        <p:txBody>
          <a:bodyPr vert="horz" wrap="square" lIns="91440" tIns="45720" rIns="91440" bIns="45720" anchor="t">
            <a:normAutofit fontScale="70000" lnSpcReduction="20000"/>
          </a:bodyPr>
          <a:lstStyle/>
          <a:p>
            <a:pPr>
              <a:spcBef>
                <a:spcPts val="100"/>
              </a:spcBef>
              <a:spcAft>
                <a:spcPts val="100"/>
              </a:spcAft>
              <a:buFont typeface="Arial"/>
              <a:buNone/>
              <a:defRPr/>
            </a:pPr>
            <a:r>
              <a:rPr lang="en-US" altLang="ko-KR" sz="1600" b="1">
                <a:solidFill>
                  <a:srgbClr val="3d3c3e"/>
                </a:solidFill>
              </a:rPr>
              <a:t>void main()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_TEB* tib = NtCurrentTeb();</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#ifdef _AMD64_</a:t>
            </a:r>
            <a:endParaRPr lang="en-US" altLang="ko-KR" sz="1600" b="1">
              <a:solidFill>
                <a:srgbClr val="3d3c3e"/>
              </a:solidFill>
            </a:endParaRPr>
          </a:p>
          <a:p>
            <a:pPr>
              <a:spcBef>
                <a:spcPts val="100"/>
              </a:spcBef>
              <a:spcAft>
                <a:spcPts val="100"/>
              </a:spcAft>
              <a:buFont typeface="Arial"/>
              <a:buNone/>
              <a:defRPr/>
            </a:pPr>
            <a:r>
              <a:rPr lang="en-US" altLang="ko-KR" sz="1600" b="1">
                <a:solidFill>
                  <a:schemeClr val="accent2"/>
                </a:solidFill>
              </a:rPr>
              <a:t>	uint64_t x64sstib = __readgsqword(0x30);</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uint64_t x64id = __readgsqword(0x40);</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uint64_t x64peb = __readgsqword(0x60);</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printf("SubSystemTIB in x64 : %08I64X\nProcess ID in x64 : %08I64d\nPEB in x64 : %08I64X\n",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x64sstib,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x64id,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x64peb);</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#else</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uint32_t x86sstib, x86peb, x86id;</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__asm {</a:t>
            </a:r>
            <a:endParaRPr lang="en-US" altLang="ko-KR" sz="1600" b="1">
              <a:solidFill>
                <a:srgbClr val="3d3c3e"/>
              </a:solidFill>
            </a:endParaRPr>
          </a:p>
          <a:p>
            <a:pPr>
              <a:spcBef>
                <a:spcPts val="100"/>
              </a:spcBef>
              <a:spcAft>
                <a:spcPts val="100"/>
              </a:spcAft>
              <a:buFont typeface="Arial"/>
              <a:buNone/>
              <a:defRPr/>
            </a:pPr>
            <a:r>
              <a:rPr lang="en-US" altLang="ko-KR" sz="1600" b="1">
                <a:solidFill>
                  <a:schemeClr val="accent2"/>
                </a:solidFill>
              </a:rPr>
              <a:t>		mov eax, FS:[0x18]</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mov x86sstib, eax</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mov eax, FS:[0x20]</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mov x86id, eax</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mov eax, FS:[0x30]</a:t>
            </a:r>
            <a:endParaRPr lang="en-US" altLang="ko-KR" sz="1600" b="1">
              <a:solidFill>
                <a:schemeClr val="accent2"/>
              </a:solidFill>
            </a:endParaRPr>
          </a:p>
          <a:p>
            <a:pPr>
              <a:spcBef>
                <a:spcPts val="100"/>
              </a:spcBef>
              <a:spcAft>
                <a:spcPts val="100"/>
              </a:spcAft>
              <a:buFont typeface="Arial"/>
              <a:buNone/>
              <a:defRPr/>
            </a:pPr>
            <a:r>
              <a:rPr lang="en-US" altLang="ko-KR" sz="1600" b="1">
                <a:solidFill>
                  <a:schemeClr val="accent2"/>
                </a:solidFill>
              </a:rPr>
              <a:t>		mov x86peb, eax</a:t>
            </a:r>
            <a:endParaRPr lang="en-US" altLang="ko-KR" sz="1600" b="1">
              <a:solidFill>
                <a:schemeClr val="accent2"/>
              </a:solidFill>
            </a:endParaRPr>
          </a:p>
          <a:p>
            <a:pPr>
              <a:spcBef>
                <a:spcPts val="100"/>
              </a:spcBef>
              <a:spcAft>
                <a:spcPts val="100"/>
              </a:spcAft>
              <a:buFont typeface="Arial"/>
              <a:buNone/>
              <a:defRPr/>
            </a:pPr>
            <a:r>
              <a:rPr lang="en-US" altLang="ko-KR" sz="1600" b="1">
                <a:solidFill>
                  <a:srgbClr val="3d3c3e"/>
                </a:solidFill>
              </a:rPr>
              <a:t>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printf("SubSystemTIB in x86 : %08X\nProcess ID in x86 : %08d\nPEB in x86 : %08X\n",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x86sstib,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x86id, </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x86peb);</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#endif</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	system("pause");</a:t>
            </a: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719020" cy="14477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Memory Structure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 Advanced )</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18</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9" name="내용 개체 틀 2"/>
          <p:cNvSpPr txBox="1"/>
          <p:nvPr/>
        </p:nvSpPr>
        <p:spPr>
          <a:xfrm>
            <a:off x="336726" y="2154984"/>
            <a:ext cx="8470548" cy="4512516"/>
          </a:xfrm>
          <a:prstGeom prst="rect">
            <a:avLst/>
          </a:prstGeom>
        </p:spPr>
        <p:txBody>
          <a:bodyPr vert="horz" wrap="square" lIns="91440" tIns="45720" rIns="91440" bIns="45720" anchor="t">
            <a:normAutofit lnSpcReduction="10000"/>
          </a:bodyPr>
          <a:lstStyle/>
          <a:p>
            <a:pPr>
              <a:spcBef>
                <a:spcPts val="100"/>
              </a:spcBef>
              <a:spcAft>
                <a:spcPts val="100"/>
              </a:spcAft>
              <a:buFont typeface="Arial"/>
              <a:buNone/>
              <a:defRPr/>
            </a:pPr>
            <a:r>
              <a:rPr lang="en-US" altLang="ko-KR" sz="1600" b="1">
                <a:solidFill>
                  <a:srgbClr val="3d3c3e"/>
                </a:solidFill>
              </a:rPr>
              <a:t>(</a:t>
            </a:r>
            <a:r>
              <a:rPr lang="ko-KR" altLang="en-US" sz="1600" b="1">
                <a:solidFill>
                  <a:srgbClr val="3d3c3e"/>
                </a:solidFill>
              </a:rPr>
              <a:t> </a:t>
            </a:r>
            <a:r>
              <a:rPr lang="en-US" altLang="ko-KR" sz="1600" b="1">
                <a:solidFill>
                  <a:srgbClr val="3d3c3e"/>
                </a:solidFill>
              </a:rPr>
              <a:t>64bit </a:t>
            </a:r>
            <a:r>
              <a:rPr lang="ko-KR" altLang="en-US" sz="1600" b="1">
                <a:solidFill>
                  <a:srgbClr val="3d3c3e"/>
                </a:solidFill>
              </a:rPr>
              <a:t>기준 </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ntdll!_PEB+0x002 = BeingDebugged ( IsDebuggerPresent</a:t>
            </a:r>
            <a:r>
              <a:rPr lang="ko-KR" altLang="en-US" sz="1600" b="1">
                <a:solidFill>
                  <a:srgbClr val="3d3c3e"/>
                </a:solidFill>
              </a:rPr>
              <a:t>이 참조하는 값 </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ntdll!_PEB+0x018 = LDR ( </a:t>
            </a:r>
            <a:r>
              <a:rPr lang="ko-KR" altLang="en-US" sz="1600" b="1">
                <a:solidFill>
                  <a:srgbClr val="3d3c3e"/>
                </a:solidFill>
              </a:rPr>
              <a:t>프로세스에 로드 된 모듈에 대한 정보를 가지고 있으며</a:t>
            </a:r>
            <a:r>
              <a:rPr lang="en-US" altLang="ko-KR" sz="1600" b="1">
                <a:solidFill>
                  <a:srgbClr val="3d3c3e"/>
                </a:solidFill>
              </a:rPr>
              <a:t>,</a:t>
            </a:r>
            <a:r>
              <a:rPr lang="ko-KR" altLang="en-US" sz="1600" b="1">
                <a:solidFill>
                  <a:srgbClr val="3d3c3e"/>
                </a:solidFill>
              </a:rPr>
              <a:t> 디버깅시에 </a:t>
            </a:r>
            <a:r>
              <a:rPr lang="en-US" altLang="ko-KR" sz="1600" b="1">
                <a:solidFill>
                  <a:srgbClr val="3d3c3e"/>
                </a:solidFill>
              </a:rPr>
              <a:t>Heap</a:t>
            </a:r>
            <a:r>
              <a:rPr lang="ko-KR" altLang="en-US" sz="1600" b="1">
                <a:solidFill>
                  <a:srgbClr val="3d3c3e"/>
                </a:solidFill>
              </a:rPr>
              <a:t> 영역중 쓰이지 않는 부분을 </a:t>
            </a:r>
            <a:r>
              <a:rPr lang="en-US" altLang="ko-KR" sz="1600" b="1">
                <a:solidFill>
                  <a:srgbClr val="3d3c3e"/>
                </a:solidFill>
              </a:rPr>
              <a:t>0xABABABAB</a:t>
            </a:r>
            <a:r>
              <a:rPr lang="ko-KR" altLang="en-US" sz="1600" b="1">
                <a:solidFill>
                  <a:srgbClr val="3d3c3e"/>
                </a:solidFill>
              </a:rPr>
              <a:t>로 채움</a:t>
            </a:r>
            <a:r>
              <a:rPr lang="en-US" altLang="ko-KR" sz="1600" b="1">
                <a:solidFill>
                  <a:srgbClr val="3d3c3e"/>
                </a:solidFill>
              </a:rPr>
              <a:t>.</a:t>
            </a:r>
            <a:r>
              <a:rPr lang="ko-KR" altLang="en-US" sz="1600" b="1">
                <a:solidFill>
                  <a:srgbClr val="3d3c3e"/>
                </a:solidFill>
              </a:rPr>
              <a:t> </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ntdll!_PEB_LDR_DATA+0x030 = InInitializationOrderModuleList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Address of InInitializationOrderModuleList - 0x20</a:t>
            </a:r>
            <a:r>
              <a:rPr lang="ko-KR" altLang="en-US" sz="1600" b="1">
                <a:solidFill>
                  <a:srgbClr val="3d3c3e"/>
                </a:solidFill>
              </a:rPr>
              <a:t> </a:t>
            </a:r>
            <a:r>
              <a:rPr lang="en-US" altLang="ko-KR" sz="1600" b="1">
                <a:solidFill>
                  <a:srgbClr val="3d3c3e"/>
                </a:solidFill>
              </a:rPr>
              <a:t>=</a:t>
            </a:r>
            <a:r>
              <a:rPr lang="ko-KR" altLang="en-US" sz="1600" b="1">
                <a:solidFill>
                  <a:srgbClr val="3d3c3e"/>
                </a:solidFill>
              </a:rPr>
              <a:t> LDR_MOUDLE(LDR_DATA_TABLE_ENTRY) 주소 </a:t>
            </a:r>
            <a:r>
              <a:rPr lang="en-US" altLang="ko-KR" sz="1600" b="1">
                <a:solidFill>
                  <a:srgbClr val="3d3c3e"/>
                </a:solidFill>
              </a:rPr>
              <a:t>/</a:t>
            </a:r>
            <a:r>
              <a:rPr lang="ko-KR" altLang="en-US" sz="1600" b="1">
                <a:solidFill>
                  <a:srgbClr val="3d3c3e"/>
                </a:solidFill>
              </a:rPr>
              <a:t> 접근하면 </a:t>
            </a:r>
            <a:r>
              <a:rPr lang="en-US" altLang="ko-KR" sz="1600" b="1">
                <a:solidFill>
                  <a:srgbClr val="3d3c3e"/>
                </a:solidFill>
              </a:rPr>
              <a:t>ntdll.dll</a:t>
            </a:r>
            <a:r>
              <a:rPr lang="ko-KR" altLang="en-US" sz="1600" b="1">
                <a:solidFill>
                  <a:srgbClr val="3d3c3e"/>
                </a:solidFill>
              </a:rPr>
              <a:t>이 첫번째 </a:t>
            </a:r>
            <a:r>
              <a:rPr lang="en-US" altLang="ko-KR" sz="1600" b="1">
                <a:solidFill>
                  <a:srgbClr val="3d3c3e"/>
                </a:solidFill>
              </a:rPr>
              <a:t>dll</a:t>
            </a:r>
            <a:r>
              <a:rPr lang="ko-KR" altLang="en-US" sz="1600" b="1">
                <a:solidFill>
                  <a:srgbClr val="3d3c3e"/>
                </a:solidFill>
              </a:rPr>
              <a:t>이다</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en-US" altLang="ko-KR" sz="1600" b="1">
                <a:solidFill>
                  <a:srgbClr val="3d3c3e"/>
                </a:solidFill>
              </a:rPr>
              <a:t>LDR list</a:t>
            </a:r>
            <a:r>
              <a:rPr lang="ko-KR" altLang="en-US" sz="1600" b="1">
                <a:solidFill>
                  <a:srgbClr val="3d3c3e"/>
                </a:solidFill>
              </a:rPr>
              <a:t>는 </a:t>
            </a:r>
            <a:r>
              <a:rPr lang="en-US" altLang="ko-KR" sz="1600" b="1">
                <a:solidFill>
                  <a:srgbClr val="3d3c3e"/>
                </a:solidFill>
              </a:rPr>
              <a:t>Double linked list</a:t>
            </a:r>
            <a:r>
              <a:rPr lang="ko-KR" altLang="en-US" sz="1600" b="1">
                <a:solidFill>
                  <a:srgbClr val="3d3c3e"/>
                </a:solidFill>
              </a:rPr>
              <a:t>므로 </a:t>
            </a:r>
            <a:r>
              <a:rPr lang="en-US" altLang="ko-KR" sz="1600" b="1">
                <a:solidFill>
                  <a:srgbClr val="3d3c3e"/>
                </a:solidFill>
              </a:rPr>
              <a:t>lnLoadOrderLinks</a:t>
            </a:r>
            <a:r>
              <a:rPr lang="ko-KR" altLang="en-US" sz="1600" b="1">
                <a:solidFill>
                  <a:srgbClr val="3d3c3e"/>
                </a:solidFill>
              </a:rPr>
              <a:t>를 계속 들어가다 보면 원하는 </a:t>
            </a:r>
            <a:r>
              <a:rPr lang="en-US" altLang="ko-KR" sz="1600" b="1">
                <a:solidFill>
                  <a:srgbClr val="3d3c3e"/>
                </a:solidFill>
              </a:rPr>
              <a:t>dll</a:t>
            </a:r>
            <a:r>
              <a:rPr lang="ko-KR" altLang="en-US" sz="1600" b="1">
                <a:solidFill>
                  <a:srgbClr val="3d3c3e"/>
                </a:solidFill>
              </a:rPr>
              <a:t>의 주소를 얻을 수 있음</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r>
              <a:rPr lang="ko-KR" altLang="en-US" sz="1600" b="1">
                <a:solidFill>
                  <a:srgbClr val="3d3c3e"/>
                </a:solidFill>
              </a:rPr>
              <a:t>이를 이용해 </a:t>
            </a:r>
            <a:r>
              <a:rPr lang="en-US" altLang="ko-KR" sz="1600" b="1">
                <a:solidFill>
                  <a:srgbClr val="3d3c3e"/>
                </a:solidFill>
              </a:rPr>
              <a:t>ASLR</a:t>
            </a:r>
            <a:r>
              <a:rPr lang="ko-KR" altLang="en-US" sz="1600" b="1">
                <a:solidFill>
                  <a:srgbClr val="3d3c3e"/>
                </a:solidFill>
              </a:rPr>
              <a:t> 무시가능</a:t>
            </a:r>
            <a:r>
              <a:rPr lang="en-US" altLang="ko-KR" sz="1600" b="1">
                <a:solidFill>
                  <a:srgbClr val="3d3c3e"/>
                </a:solidFill>
              </a:rPr>
              <a:t>.</a:t>
            </a:r>
            <a:endParaRPr lang="en-US" altLang="ko-KR" sz="1600" b="1">
              <a:solidFill>
                <a:srgbClr val="3d3c3e"/>
              </a:solidFill>
            </a:endParaRPr>
          </a:p>
          <a:p>
            <a:pPr>
              <a:spcBef>
                <a:spcPts val="100"/>
              </a:spcBef>
              <a:spcAft>
                <a:spcPts val="100"/>
              </a:spcAft>
              <a:buFont typeface="Arial"/>
              <a:buNone/>
              <a:defRPr/>
            </a:pPr>
            <a:endParaRPr lang="ko-KR" altLang="en-US"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a:p>
            <a:pPr>
              <a:spcBef>
                <a:spcPts val="100"/>
              </a:spcBef>
              <a:spcAft>
                <a:spcPts val="100"/>
              </a:spcAft>
              <a:buFont typeface="Arial"/>
              <a:buNone/>
              <a:defRPr/>
            </a:pP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Memory Structure</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19</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9" name=""/>
          <p:cNvPicPr>
            <a:picLocks noChangeAspect="1"/>
          </p:cNvPicPr>
          <p:nvPr/>
        </p:nvPicPr>
        <p:blipFill rotWithShape="1">
          <a:blip r:embed="rId3"/>
          <a:stretch>
            <a:fillRect/>
          </a:stretch>
        </p:blipFill>
        <p:spPr>
          <a:xfrm>
            <a:off x="689742" y="2162345"/>
            <a:ext cx="7764516" cy="382871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5" name="부제목 2"/>
          <p:cNvSpPr txBox="1"/>
          <p:nvPr/>
        </p:nvSpPr>
        <p:spPr>
          <a:xfrm>
            <a:off x="255952" y="1775310"/>
            <a:ext cx="8726122" cy="4714908"/>
          </a:xfrm>
          <a:prstGeom prst="rect">
            <a:avLst/>
          </a:prstGeom>
        </p:spPr>
        <p:txBody>
          <a:bodyPr vert="horz" lIns="91440" tIns="45720" rIns="91440" bIns="45720">
            <a:normAutofit/>
          </a:bodyPr>
          <a:lstStyle/>
          <a:p>
            <a:pPr marL="333375" indent="-333375">
              <a:lnSpc>
                <a:spcPct val="175000"/>
              </a:lnSpc>
              <a:buFont typeface="+mj-lt"/>
              <a:buAutoNum type="arabicPeriod"/>
              <a:defRPr/>
            </a:pPr>
            <a:r>
              <a:rPr lang="en-US" altLang="ko-KR" sz="1600" b="1" spc="-50">
                <a:solidFill>
                  <a:schemeClr val="tx1">
                    <a:lumMod val="75000"/>
                    <a:lumOff val="25000"/>
                  </a:schemeClr>
                </a:solidFill>
                <a:cs typeface="맑은 고딕"/>
              </a:rPr>
              <a:t>What is OS?</a:t>
            </a:r>
            <a:endParaRPr lang="en-US" altLang="ko-KR" sz="1600" b="1" spc="-50">
              <a:solidFill>
                <a:schemeClr val="tx1">
                  <a:lumMod val="75000"/>
                  <a:lumOff val="25000"/>
                </a:schemeClr>
              </a:solidFill>
              <a:cs typeface="맑은 고딕"/>
            </a:endParaRPr>
          </a:p>
          <a:p>
            <a:pPr marL="333375" indent="-333375">
              <a:lnSpc>
                <a:spcPct val="175000"/>
              </a:lnSpc>
              <a:buFont typeface="+mj-lt"/>
              <a:buAutoNum type="arabicPeriod"/>
              <a:defRPr/>
            </a:pPr>
            <a:r>
              <a:rPr lang="en-US" altLang="ko-KR" sz="1600" b="1" spc="-50">
                <a:solidFill>
                  <a:schemeClr val="tx1">
                    <a:lumMod val="75000"/>
                    <a:lumOff val="25000"/>
                  </a:schemeClr>
                </a:solidFill>
                <a:cs typeface="맑은 고딕"/>
              </a:rPr>
              <a:t>Kernel Designs / Ring</a:t>
            </a:r>
            <a:endParaRPr lang="en-US" altLang="ko-KR" sz="1600" b="1" spc="-50">
              <a:solidFill>
                <a:schemeClr val="tx1">
                  <a:lumMod val="75000"/>
                  <a:lumOff val="25000"/>
                </a:schemeClr>
              </a:solidFill>
              <a:cs typeface="맑은 고딕"/>
            </a:endParaRPr>
          </a:p>
          <a:p>
            <a:pPr marL="333375" indent="-333375" algn="l" defTabSz="914400" rtl="0" eaLnBrk="1" latinLnBrk="1" hangingPunct="1">
              <a:lnSpc>
                <a:spcPct val="175000"/>
              </a:lnSpc>
              <a:buFont typeface="+mj-lt"/>
              <a:buAutoNum type="arabicPeriod"/>
              <a:defRPr/>
            </a:pPr>
            <a:r>
              <a:rPr lang="en-US" altLang="ko-KR" sz="1600" b="1" spc="-50">
                <a:solidFill>
                  <a:schemeClr val="tx1">
                    <a:lumMod val="75000"/>
                    <a:lumOff val="25000"/>
                  </a:schemeClr>
                </a:solidFill>
                <a:cs typeface="맑은 고딕"/>
              </a:rPr>
              <a:t>Memory Structure</a:t>
            </a:r>
            <a:r>
              <a:rPr lang="ko-KR" altLang="en-US" sz="1600" b="1" spc="-50">
                <a:solidFill>
                  <a:schemeClr val="tx1">
                    <a:lumMod val="75000"/>
                    <a:lumOff val="25000"/>
                  </a:schemeClr>
                </a:solidFill>
                <a:cs typeface="맑은 고딕"/>
              </a:rPr>
              <a:t> </a:t>
            </a:r>
            <a:r>
              <a:rPr lang="en-US" altLang="ko-KR" sz="1600" b="1" spc="-50">
                <a:solidFill>
                  <a:schemeClr val="tx1">
                    <a:lumMod val="75000"/>
                    <a:lumOff val="25000"/>
                  </a:schemeClr>
                </a:solidFill>
                <a:cs typeface="맑은 고딕"/>
              </a:rPr>
              <a:t>+</a:t>
            </a:r>
            <a:r>
              <a:rPr lang="ko-KR" altLang="en-US" sz="1600" b="1" spc="-50">
                <a:solidFill>
                  <a:schemeClr val="tx1">
                    <a:lumMod val="75000"/>
                    <a:lumOff val="25000"/>
                  </a:schemeClr>
                </a:solidFill>
                <a:cs typeface="맑은 고딕"/>
              </a:rPr>
              <a:t> </a:t>
            </a:r>
            <a:r>
              <a:rPr lang="en-US" altLang="ko-KR" sz="1600" b="1" spc="-50">
                <a:solidFill>
                  <a:schemeClr val="tx1">
                    <a:lumMod val="75000"/>
                    <a:lumOff val="25000"/>
                  </a:schemeClr>
                </a:solidFill>
                <a:cs typeface="맑은 고딕"/>
              </a:rPr>
              <a:t>Advanced Windows Memory Structure</a:t>
            </a:r>
            <a:endParaRPr lang="en-US" altLang="ko-KR" sz="1600" b="1" spc="-50">
              <a:solidFill>
                <a:schemeClr val="tx1">
                  <a:lumMod val="75000"/>
                  <a:lumOff val="25000"/>
                </a:schemeClr>
              </a:solidFill>
              <a:cs typeface="맑은 고딕"/>
            </a:endParaRPr>
          </a:p>
          <a:p>
            <a:pPr marL="333375" indent="-333375" algn="l" defTabSz="914400" rtl="0" eaLnBrk="1" latinLnBrk="1" hangingPunct="1">
              <a:lnSpc>
                <a:spcPct val="175000"/>
              </a:lnSpc>
              <a:buFont typeface="+mj-lt"/>
              <a:buAutoNum type="arabicPeriod"/>
              <a:defRPr/>
            </a:pPr>
            <a:r>
              <a:rPr xmlns:mc="http://schemas.openxmlformats.org/markup-compatibility/2006" xmlns:hp="http://schemas.haansoft.com/office/presentation/8.0" kumimoji="0" lang="en-US" altLang="ko-KR" sz="1600" b="1" i="0" u="none" strike="noStrike" kern="1200" cap="none" spc="-50" normalizeH="0" baseline="0" mc:Ignorable="hp" hp:hslEmbossed="0">
                <a:solidFill>
                  <a:srgbClr val="404040"/>
                </a:solidFill>
                <a:cs typeface="맑은 고딕"/>
              </a:rPr>
              <a:t>Windows Process / User &amp; Kernel Mode Introduction</a:t>
            </a:r>
            <a:endParaRPr xmlns:mc="http://schemas.openxmlformats.org/markup-compatibility/2006" xmlns:hp="http://schemas.haansoft.com/office/presentation/8.0" kumimoji="0" lang="en-US" altLang="ko-KR" sz="1600" b="1" i="0" u="none" strike="noStrike" kern="1200" cap="none" spc="-50" normalizeH="0" baseline="0" mc:Ignorable="hp" hp:hslEmbossed="0">
              <a:solidFill>
                <a:srgbClr val="404040"/>
              </a:solidFill>
              <a:cs typeface="맑은 고딕"/>
            </a:endParaRPr>
          </a:p>
          <a:p>
            <a:pPr marL="333375" indent="-333375">
              <a:lnSpc>
                <a:spcPct val="175000"/>
              </a:lnSpc>
              <a:buFont typeface="+mj-lt"/>
              <a:buNone/>
              <a:defRPr/>
            </a:pPr>
            <a:endParaRPr lang="en-US" altLang="ko-KR" sz="1600" b="1" spc="-50">
              <a:solidFill>
                <a:schemeClr val="tx1">
                  <a:lumMod val="75000"/>
                  <a:lumOff val="25000"/>
                </a:schemeClr>
              </a:solidFill>
              <a:cs typeface="맑은 고딕"/>
            </a:endParaRPr>
          </a:p>
        </p:txBody>
      </p:sp>
      <p:cxnSp>
        <p:nvCxnSpPr>
          <p:cNvPr id="26" name="직선 연결선 25"/>
          <p:cNvCxnSpPr/>
          <p:nvPr/>
        </p:nvCxnSpPr>
        <p:spPr>
          <a:xfrm flipV="1">
            <a:off x="366713" y="2279494"/>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flipV="1">
            <a:off x="364474" y="3131226"/>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V="1">
            <a:off x="364474" y="3557092"/>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flipV="1">
            <a:off x="364474" y="2705360"/>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V="1">
            <a:off x="366713" y="1851983"/>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제목 11"/>
          <p:cNvSpPr>
            <a:spLocks noGrp="1"/>
          </p:cNvSpPr>
          <p:nvPr>
            <p:ph type="title" idx="0"/>
          </p:nvPr>
        </p:nvSpPr>
        <p:spPr>
          <a:xfrm>
            <a:off x="243848" y="152400"/>
            <a:ext cx="8531851" cy="884238"/>
          </a:xfrm>
        </p:spPr>
        <p:txBody>
          <a:bodyPr/>
          <a:lstStyle/>
          <a:p>
            <a:pPr algn="l">
              <a:defRPr/>
            </a:pPr>
            <a:r>
              <a:rPr lang="ko-KR" altLang="en-US" sz="2800" b="1">
                <a:solidFill>
                  <a:srgbClr val="1d314e"/>
                </a:solidFill>
                <a:latin typeface="맑은 고딕"/>
                <a:ea typeface="맑은 고딕"/>
              </a:rPr>
              <a:t>목차</a:t>
            </a:r>
            <a:endParaRPr lang="ko-KR" altLang="en-US" sz="2800" b="1">
              <a:solidFill>
                <a:srgbClr val="1d314e"/>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Memory Structure</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20</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42" name=""/>
          <p:cNvSpPr txBox="1"/>
          <p:nvPr/>
        </p:nvSpPr>
        <p:spPr>
          <a:xfrm>
            <a:off x="376237" y="2224087"/>
            <a:ext cx="8077200" cy="364808"/>
          </a:xfrm>
          <a:prstGeom prst="rect">
            <a:avLst/>
          </a:prstGeom>
        </p:spPr>
        <p:txBody>
          <a:bodyPr wrap="square">
            <a:spAutoFit/>
          </a:bodyPr>
          <a:p>
            <a:pPr>
              <a:defRPr/>
            </a:pPr>
            <a:endParaRPr lang="ko-KR" altLang="en-US"/>
          </a:p>
        </p:txBody>
      </p:sp>
      <p:sp>
        <p:nvSpPr>
          <p:cNvPr id="43" name=""/>
          <p:cNvSpPr txBox="1"/>
          <p:nvPr/>
        </p:nvSpPr>
        <p:spPr>
          <a:xfrm>
            <a:off x="404812" y="2243137"/>
            <a:ext cx="8391524" cy="4660583"/>
          </a:xfrm>
          <a:prstGeom prst="rect">
            <a:avLst/>
          </a:prstGeom>
        </p:spPr>
        <p:txBody>
          <a:bodyPr wrap="square">
            <a:spAutoFit/>
          </a:bodyPr>
          <a:p>
            <a:pPr>
              <a:defRPr/>
            </a:pPr>
            <a:r>
              <a:rPr lang="en-US" altLang="ko-KR" sz="1600" b="1"/>
              <a:t>페이징 기법(paging)은 컴퓨터가 메인 메모리에서 사용하기 위해 2차 기억 장치로부터 데이터를 저장하고 검색하는 메모리 관리 기법이다. </a:t>
            </a:r>
            <a:endParaRPr lang="en-US" altLang="ko-KR" sz="1600" b="1"/>
          </a:p>
          <a:p>
            <a:pPr>
              <a:defRPr/>
            </a:pPr>
            <a:endParaRPr lang="en-US" altLang="ko-KR" sz="1600" b="1"/>
          </a:p>
          <a:p>
            <a:pPr>
              <a:defRPr/>
            </a:pPr>
            <a:r>
              <a:rPr lang="en-US" altLang="ko-KR" sz="1600" b="1"/>
              <a:t>즉, 가상기억장치를 모두 같은 크기의 블록으로 편성하여 운용하는 기법이다. 이때의 일정한 크기를 가진 블록을 페이지(page)라고 한다. 주소공간을 페이지 단위로 나누고 실제기억공간은 페이지 크기와 같은 프레임으로 나누어 사용한다.</a:t>
            </a:r>
            <a:endParaRPr lang="en-US" altLang="ko-KR" sz="1600" b="1"/>
          </a:p>
          <a:p>
            <a:pPr>
              <a:defRPr/>
            </a:pPr>
            <a:endParaRPr lang="en-US" altLang="ko-KR" sz="1600" b="1"/>
          </a:p>
          <a:p>
            <a:pPr>
              <a:defRPr/>
            </a:pPr>
            <a:r>
              <a:rPr lang="en-US" altLang="ko-KR" sz="1600" b="1"/>
              <a:t>페이지 테이블(Page Table)은 프로세스의 페이지 정보를 저장하고 있으며, 하나의 프로세스는 하나의 페이지 테이블을 가진다. </a:t>
            </a:r>
            <a:endParaRPr lang="en-US" altLang="ko-KR" sz="1600" b="1"/>
          </a:p>
          <a:p>
            <a:pPr>
              <a:defRPr/>
            </a:pPr>
            <a:endParaRPr lang="en-US" altLang="ko-KR" sz="1600" b="1"/>
          </a:p>
          <a:p>
            <a:pPr>
              <a:defRPr/>
            </a:pPr>
            <a:r>
              <a:rPr lang="en-US" altLang="ko-KR" sz="1600" b="1"/>
              <a:t>테이블은 다음과 같이 색인과 내용으로 구성되어 있다.</a:t>
            </a:r>
            <a:endParaRPr lang="en-US" altLang="ko-KR" sz="1600" b="1"/>
          </a:p>
          <a:p>
            <a:pPr>
              <a:defRPr/>
            </a:pPr>
            <a:endParaRPr lang="en-US" altLang="ko-KR" sz="1600" b="1"/>
          </a:p>
          <a:p>
            <a:pPr>
              <a:defRPr/>
            </a:pPr>
            <a:r>
              <a:rPr lang="en-US" altLang="ko-KR" sz="1600" b="1"/>
              <a:t>- 색인 : 페이지 번호.</a:t>
            </a:r>
            <a:endParaRPr lang="en-US" altLang="ko-KR" sz="1600" b="1"/>
          </a:p>
          <a:p>
            <a:pPr>
              <a:defRPr/>
            </a:pPr>
            <a:r>
              <a:rPr lang="en-US" altLang="ko-KR" sz="1600" b="1"/>
              <a:t>- 내용 : 해당 페이지에 할당된 물리 메모리(프레임)의 시작 주소. 이 시작 주소와 페이지 주소를 결합하여 물리 메모리 주소를 알 수 있다.</a:t>
            </a:r>
            <a:endParaRPr lang="en-US" altLang="ko-KR" sz="1600" b="1"/>
          </a:p>
          <a:p>
            <a:pPr>
              <a:defRPr/>
            </a:pPr>
            <a:endParaRPr lang="en-US" altLang="ko-KR" sz="1600"/>
          </a:p>
          <a:p>
            <a:pPr>
              <a:defRPr/>
            </a:pPr>
            <a:r>
              <a:rPr lang="ko-KR" altLang="en-US" sz="1200"/>
              <a:t>출처 </a:t>
            </a:r>
            <a:r>
              <a:rPr lang="en-US" altLang="ko-KR" sz="1200"/>
              <a:t>:</a:t>
            </a:r>
            <a:r>
              <a:rPr lang="ko-KR" altLang="en-US" sz="1200"/>
              <a:t> </a:t>
            </a:r>
            <a:r>
              <a:rPr lang="en-US" altLang="en-US" sz="1200"/>
              <a:t>https://ko.wikipedia.org/wiki/%ED%8E%98%EC%9D%B4%EC%A7%95</a:t>
            </a:r>
            <a:endParaRPr lang="en-US" altLang="en-US" sz="1600"/>
          </a:p>
          <a:p>
            <a:pPr>
              <a:defRPr/>
            </a:pPr>
            <a:endParaRPr lang="en-US" altLang="ko-KR" sz="1600"/>
          </a:p>
          <a:p>
            <a:pPr>
              <a:defRPr/>
            </a:pPr>
            <a:endParaRPr lang="en-US" altLang="ko-KR" sz="1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Memory Structure</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21</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42" name=""/>
          <p:cNvSpPr txBox="1"/>
          <p:nvPr/>
        </p:nvSpPr>
        <p:spPr>
          <a:xfrm>
            <a:off x="376237" y="2224087"/>
            <a:ext cx="8077200" cy="364808"/>
          </a:xfrm>
          <a:prstGeom prst="rect">
            <a:avLst/>
          </a:prstGeom>
        </p:spPr>
        <p:txBody>
          <a:bodyPr wrap="square">
            <a:spAutoFit/>
          </a:bodyPr>
          <a:p>
            <a:pPr>
              <a:defRPr/>
            </a:pPr>
            <a:endParaRPr lang="ko-KR" altLang="en-US"/>
          </a:p>
        </p:txBody>
      </p:sp>
      <p:sp>
        <p:nvSpPr>
          <p:cNvPr id="43" name=""/>
          <p:cNvSpPr txBox="1"/>
          <p:nvPr/>
        </p:nvSpPr>
        <p:spPr>
          <a:xfrm>
            <a:off x="404812" y="2243137"/>
            <a:ext cx="8391524" cy="1183958"/>
          </a:xfrm>
          <a:prstGeom prst="rect">
            <a:avLst/>
          </a:prstGeom>
        </p:spPr>
        <p:txBody>
          <a:bodyPr wrap="square">
            <a:spAutoFit/>
          </a:bodyPr>
          <a:p>
            <a:pPr>
              <a:defRPr/>
            </a:pPr>
            <a:r>
              <a:rPr lang="ko-KR" altLang="en-US" b="1"/>
              <a:t>메모리 덤프를 떴을 때</a:t>
            </a:r>
            <a:r>
              <a:rPr lang="en-US" altLang="ko-KR" b="1"/>
              <a:t>,</a:t>
            </a:r>
            <a:endParaRPr lang="en-US" altLang="ko-KR" b="1"/>
          </a:p>
          <a:p>
            <a:pPr>
              <a:defRPr/>
            </a:pPr>
            <a:endParaRPr lang="en-US" altLang="ko-KR" b="1"/>
          </a:p>
          <a:p>
            <a:pPr>
              <a:defRPr/>
            </a:pPr>
            <a:r>
              <a:rPr lang="ko-KR" altLang="en-US" b="1"/>
              <a:t>커널랜드는</a:t>
            </a:r>
            <a:r>
              <a:rPr lang="en-US" altLang="ko-KR" b="1"/>
              <a:t>?</a:t>
            </a:r>
            <a:r>
              <a:rPr lang="ko-KR" altLang="en-US" b="1"/>
              <a:t> </a:t>
            </a:r>
            <a:r>
              <a:rPr lang="en-US" altLang="ko-KR" b="1"/>
              <a:t>-</a:t>
            </a:r>
            <a:r>
              <a:rPr lang="ko-KR" altLang="en-US" b="1"/>
              <a:t> 온전히 보존</a:t>
            </a:r>
            <a:r>
              <a:rPr lang="en-US" altLang="ko-KR" b="1"/>
              <a:t>.</a:t>
            </a:r>
            <a:endParaRPr lang="en-US" altLang="ko-KR" b="1"/>
          </a:p>
          <a:p>
            <a:pPr>
              <a:defRPr/>
            </a:pPr>
            <a:r>
              <a:rPr lang="ko-KR" altLang="en-US" b="1"/>
              <a:t>유저랜드는</a:t>
            </a:r>
            <a:r>
              <a:rPr lang="en-US" altLang="ko-KR" b="1"/>
              <a:t>?</a:t>
            </a:r>
            <a:r>
              <a:rPr lang="ko-KR" altLang="en-US" b="1"/>
              <a:t> </a:t>
            </a:r>
            <a:r>
              <a:rPr lang="en-US" altLang="ko-KR" b="1"/>
              <a:t>-</a:t>
            </a:r>
            <a:r>
              <a:rPr lang="ko-KR" altLang="en-US" b="1"/>
              <a:t> </a:t>
            </a:r>
            <a:r>
              <a:rPr lang="en-US" altLang="ko-KR" b="1"/>
              <a:t>No. Why?</a:t>
            </a:r>
            <a:endParaRPr lang="en-US" altLang="ko-KR"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Process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User &amp; Kernel Mode Intro</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22</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42" name=""/>
          <p:cNvSpPr txBox="1"/>
          <p:nvPr/>
        </p:nvSpPr>
        <p:spPr>
          <a:xfrm>
            <a:off x="376237" y="2224087"/>
            <a:ext cx="8077200" cy="364808"/>
          </a:xfrm>
          <a:prstGeom prst="rect">
            <a:avLst/>
          </a:prstGeom>
        </p:spPr>
        <p:txBody>
          <a:bodyPr wrap="square">
            <a:spAutoFit/>
          </a:bodyPr>
          <a:p>
            <a:pPr>
              <a:defRPr/>
            </a:pPr>
            <a:endParaRPr lang="ko-KR" altLang="en-US"/>
          </a:p>
        </p:txBody>
      </p:sp>
      <p:sp>
        <p:nvSpPr>
          <p:cNvPr id="43" name=""/>
          <p:cNvSpPr txBox="1"/>
          <p:nvPr/>
        </p:nvSpPr>
        <p:spPr>
          <a:xfrm>
            <a:off x="404812" y="2243137"/>
            <a:ext cx="8391524" cy="4070033"/>
          </a:xfrm>
          <a:prstGeom prst="rect">
            <a:avLst/>
          </a:prstGeom>
        </p:spPr>
        <p:txBody>
          <a:bodyPr wrap="square">
            <a:spAutoFit/>
          </a:bodyPr>
          <a:p>
            <a:pPr>
              <a:defRPr/>
            </a:pPr>
            <a:r>
              <a:rPr lang="en-US" altLang="ko-KR" b="1"/>
              <a:t>Windows</a:t>
            </a:r>
            <a:r>
              <a:rPr lang="ko-KR" altLang="en-US" b="1"/>
              <a:t>에는 중요한 프로세스들이 있다</a:t>
            </a:r>
            <a:r>
              <a:rPr lang="en-US" altLang="ko-KR" b="1"/>
              <a:t>.</a:t>
            </a:r>
            <a:endParaRPr lang="en-US" altLang="ko-KR" b="1"/>
          </a:p>
          <a:p>
            <a:pPr>
              <a:defRPr/>
            </a:pPr>
            <a:endParaRPr lang="en-US" altLang="ko-KR" b="1"/>
          </a:p>
          <a:p>
            <a:pPr>
              <a:defRPr/>
            </a:pPr>
            <a:r>
              <a:rPr lang="en-US" altLang="ko-KR" sz="1500" b="1"/>
              <a:t>Explorer.exe : </a:t>
            </a:r>
            <a:r>
              <a:rPr lang="ko-KR" altLang="en-US" sz="1500" b="1"/>
              <a:t>작업 표시줄 </a:t>
            </a:r>
            <a:r>
              <a:rPr lang="en-US" altLang="ko-KR" sz="1500" b="1"/>
              <a:t>/</a:t>
            </a:r>
            <a:r>
              <a:rPr lang="ko-KR" altLang="en-US" sz="1500" b="1"/>
              <a:t> 바탕 화면 표시 사용자 셀</a:t>
            </a:r>
            <a:r>
              <a:rPr lang="en-US" altLang="ko-KR" sz="1500" b="1"/>
              <a:t>.</a:t>
            </a:r>
            <a:endParaRPr lang="en-US" altLang="ko-KR" sz="1500" b="1"/>
          </a:p>
          <a:p>
            <a:pPr>
              <a:defRPr/>
            </a:pPr>
            <a:endParaRPr lang="en-US" altLang="ko-KR" sz="1500" b="1"/>
          </a:p>
          <a:p>
            <a:pPr>
              <a:defRPr/>
            </a:pPr>
            <a:r>
              <a:rPr lang="en-US" altLang="ko-KR" sz="1500" b="1"/>
              <a:t>svchost.exe : Windows에서 동적 링크 파일(DLL)로 작성된 백그라운드 서비스를 실행해주고 관리해주는 호스트 프로그램이다.</a:t>
            </a:r>
            <a:r>
              <a:rPr lang="ko-KR" altLang="en-US" sz="1500" b="1"/>
              <a:t> </a:t>
            </a:r>
            <a:r>
              <a:rPr lang="en-US" altLang="ko-KR" sz="1500" b="1"/>
              <a:t>Windows Service</a:t>
            </a:r>
            <a:r>
              <a:rPr lang="ko-KR" altLang="en-US" sz="1500" b="1"/>
              <a:t> </a:t>
            </a:r>
            <a:r>
              <a:rPr lang="en-US" altLang="ko-KR" sz="1500" b="1"/>
              <a:t>Process</a:t>
            </a:r>
            <a:r>
              <a:rPr lang="ko-KR" altLang="en-US" sz="1500" b="1"/>
              <a:t>의 집합</a:t>
            </a:r>
            <a:r>
              <a:rPr lang="en-US" altLang="ko-KR" sz="1500" b="1"/>
              <a:t>.</a:t>
            </a:r>
            <a:endParaRPr lang="en-US" altLang="ko-KR" sz="1500" b="1"/>
          </a:p>
          <a:p>
            <a:pPr>
              <a:defRPr/>
            </a:pPr>
            <a:endParaRPr lang="en-US" altLang="ko-KR" sz="1500" b="1"/>
          </a:p>
          <a:p>
            <a:pPr>
              <a:defRPr/>
            </a:pPr>
            <a:r>
              <a:rPr lang="en-US" altLang="ko-KR" sz="1500" b="1"/>
              <a:t>Ctfmon.exe : </a:t>
            </a:r>
            <a:r>
              <a:rPr lang="ko-KR" altLang="en-US" sz="1500" b="1"/>
              <a:t>입력 도구 모음</a:t>
            </a:r>
            <a:endParaRPr lang="ko-KR" altLang="en-US" sz="1500" b="1"/>
          </a:p>
          <a:p>
            <a:pPr>
              <a:defRPr/>
            </a:pPr>
            <a:endParaRPr lang="ko-KR" altLang="en-US" sz="1500" b="1"/>
          </a:p>
          <a:p>
            <a:pPr>
              <a:defRPr/>
            </a:pPr>
            <a:r>
              <a:rPr lang="en-US" altLang="ko-KR" sz="1500" b="1"/>
              <a:t>Spoolsv.exe : </a:t>
            </a:r>
            <a:r>
              <a:rPr lang="ko-KR" altLang="en-US" sz="1500" b="1"/>
              <a:t>프린터 </a:t>
            </a:r>
            <a:r>
              <a:rPr lang="en-US" altLang="ko-KR" sz="1500" b="1"/>
              <a:t>/</a:t>
            </a:r>
            <a:r>
              <a:rPr lang="ko-KR" altLang="en-US" sz="1500" b="1"/>
              <a:t> 팩스 지원</a:t>
            </a:r>
            <a:endParaRPr lang="ko-KR" altLang="en-US" sz="1500" b="1"/>
          </a:p>
          <a:p>
            <a:pPr>
              <a:defRPr/>
            </a:pPr>
            <a:endParaRPr lang="ko-KR" altLang="en-US" sz="1500" b="1"/>
          </a:p>
          <a:p>
            <a:pPr>
              <a:defRPr/>
            </a:pPr>
            <a:r>
              <a:rPr lang="en-US" altLang="ko-KR" sz="1500" b="1"/>
              <a:t>lsass.exe : </a:t>
            </a:r>
            <a:r>
              <a:rPr lang="ko-KR" altLang="en-US" sz="1500" b="1"/>
              <a:t>로컬 보안 인증 서버</a:t>
            </a:r>
            <a:r>
              <a:rPr lang="en-US" altLang="ko-KR" sz="1500" b="1"/>
              <a:t>,</a:t>
            </a:r>
            <a:r>
              <a:rPr lang="ko-KR" altLang="en-US" sz="1500" b="1"/>
              <a:t> 강제종료시 </a:t>
            </a:r>
            <a:r>
              <a:rPr lang="en-US" altLang="ko-KR" sz="1500" b="1"/>
              <a:t>BSOD</a:t>
            </a:r>
            <a:endParaRPr lang="en-US" altLang="ko-KR" sz="1500" b="1"/>
          </a:p>
          <a:p>
            <a:pPr>
              <a:defRPr/>
            </a:pPr>
            <a:endParaRPr lang="ko-KR" altLang="en-US" sz="1500" b="1"/>
          </a:p>
          <a:p>
            <a:pPr>
              <a:defRPr/>
            </a:pPr>
            <a:r>
              <a:rPr lang="en-US" altLang="ko-KR" sz="1500" b="1"/>
              <a:t>csrss.exe : </a:t>
            </a:r>
            <a:r>
              <a:rPr lang="ko-KR" altLang="en-US" sz="1500" b="1"/>
              <a:t>콘솔 창</a:t>
            </a:r>
            <a:r>
              <a:rPr lang="en-US" altLang="ko-KR" sz="1500" b="1"/>
              <a:t>,</a:t>
            </a:r>
            <a:r>
              <a:rPr lang="ko-KR" altLang="en-US" sz="1500" b="1"/>
              <a:t> 스레드 생성과 삭제 및 </a:t>
            </a:r>
            <a:r>
              <a:rPr lang="en-US" altLang="ko-KR" sz="1500" b="1"/>
              <a:t>16</a:t>
            </a:r>
            <a:r>
              <a:rPr lang="ko-KR" altLang="en-US" sz="1500" b="1"/>
              <a:t>비트 가상 </a:t>
            </a:r>
            <a:r>
              <a:rPr lang="en-US" altLang="ko-KR" sz="1500" b="1"/>
              <a:t>MS-DOS</a:t>
            </a:r>
            <a:r>
              <a:rPr lang="ko-KR" altLang="en-US" sz="1500" b="1"/>
              <a:t> 환경 담당</a:t>
            </a:r>
            <a:r>
              <a:rPr lang="en-US" altLang="ko-KR" sz="1500" b="1"/>
              <a:t>.</a:t>
            </a:r>
            <a:r>
              <a:rPr lang="ko-KR" altLang="en-US" sz="1500" b="1"/>
              <a:t> 강제종료시 </a:t>
            </a:r>
            <a:r>
              <a:rPr lang="en-US" altLang="ko-KR" sz="1500" b="1"/>
              <a:t>BSOD</a:t>
            </a:r>
            <a:endParaRPr lang="en-US" altLang="ko-KR" sz="1500" b="1"/>
          </a:p>
          <a:p>
            <a:pPr>
              <a:defRPr/>
            </a:pPr>
            <a:endParaRPr lang="en-US" altLang="ko-KR" sz="1500" b="1"/>
          </a:p>
          <a:p>
            <a:pPr>
              <a:defRPr/>
            </a:pPr>
            <a:r>
              <a:rPr lang="en-US" altLang="ko-KR" sz="1500" b="1"/>
              <a:t>smss.exe : Session Manager SubSystem,</a:t>
            </a:r>
            <a:r>
              <a:rPr lang="ko-KR" altLang="en-US" sz="1500" b="1"/>
              <a:t> 프로세스 시작 </a:t>
            </a:r>
            <a:r>
              <a:rPr lang="en-US" altLang="ko-KR" sz="1500" b="1"/>
              <a:t>/</a:t>
            </a:r>
            <a:r>
              <a:rPr lang="ko-KR" altLang="en-US" sz="1500" b="1"/>
              <a:t> 시스템 변수 설정등의 작업 수행</a:t>
            </a:r>
            <a:r>
              <a:rPr lang="en-US" altLang="ko-KR" sz="1500" b="1"/>
              <a:t>.</a:t>
            </a:r>
            <a:r>
              <a:rPr lang="ko-KR" altLang="en-US" sz="1500" b="1"/>
              <a:t> 강제종료시 </a:t>
            </a:r>
            <a:r>
              <a:rPr lang="en-US" altLang="ko-KR" sz="1500" b="1"/>
              <a:t>BSOD</a:t>
            </a:r>
            <a:endParaRPr lang="en-US" altLang="ko-KR" sz="15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Process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User &amp; Kernel Mode Intro</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23</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42" name=""/>
          <p:cNvSpPr txBox="1"/>
          <p:nvPr/>
        </p:nvSpPr>
        <p:spPr>
          <a:xfrm>
            <a:off x="376237" y="2224087"/>
            <a:ext cx="8077200" cy="364808"/>
          </a:xfrm>
          <a:prstGeom prst="rect">
            <a:avLst/>
          </a:prstGeom>
        </p:spPr>
        <p:txBody>
          <a:bodyPr wrap="square">
            <a:spAutoFit/>
          </a:bodyPr>
          <a:p>
            <a:pPr>
              <a:defRPr/>
            </a:pPr>
            <a:endParaRPr lang="ko-KR" altLang="en-US"/>
          </a:p>
        </p:txBody>
      </p:sp>
      <p:sp>
        <p:nvSpPr>
          <p:cNvPr id="43" name=""/>
          <p:cNvSpPr txBox="1"/>
          <p:nvPr/>
        </p:nvSpPr>
        <p:spPr>
          <a:xfrm>
            <a:off x="404812" y="2243137"/>
            <a:ext cx="8391524" cy="1326833"/>
          </a:xfrm>
          <a:prstGeom prst="rect">
            <a:avLst/>
          </a:prstGeom>
        </p:spPr>
        <p:txBody>
          <a:bodyPr wrap="square">
            <a:spAutoFit/>
          </a:bodyPr>
          <a:p>
            <a:pPr>
              <a:defRPr/>
            </a:pPr>
            <a:r>
              <a:rPr lang="en-US" altLang="ko-KR" b="1"/>
              <a:t>Windows</a:t>
            </a:r>
            <a:r>
              <a:rPr lang="ko-KR" altLang="en-US" b="1"/>
              <a:t>에는 중요한 프로세스들이 있다</a:t>
            </a:r>
            <a:r>
              <a:rPr lang="en-US" altLang="ko-KR" b="1"/>
              <a:t>.</a:t>
            </a:r>
            <a:endParaRPr lang="en-US" altLang="ko-KR" b="1"/>
          </a:p>
          <a:p>
            <a:pPr>
              <a:defRPr/>
            </a:pPr>
            <a:endParaRPr lang="en-US" altLang="ko-KR" b="1"/>
          </a:p>
          <a:p>
            <a:pPr>
              <a:defRPr/>
            </a:pPr>
            <a:r>
              <a:rPr lang="en-US" altLang="ko-KR" sz="1500" b="1"/>
              <a:t>System : </a:t>
            </a:r>
            <a:r>
              <a:rPr lang="ko-KR" altLang="en-US" sz="1500" b="1"/>
              <a:t>시스템 커널 모드 스레드의 집합</a:t>
            </a:r>
            <a:endParaRPr lang="en-US" altLang="ko-KR" sz="1500" b="1"/>
          </a:p>
          <a:p>
            <a:pPr>
              <a:defRPr/>
            </a:pPr>
            <a:endParaRPr lang="ko-KR" altLang="en-US" sz="1500" b="1"/>
          </a:p>
          <a:p>
            <a:pPr>
              <a:defRPr/>
            </a:pPr>
            <a:r>
              <a:rPr lang="en-US" altLang="ko-KR" sz="1500" b="1"/>
              <a:t>System Idle Process : </a:t>
            </a:r>
            <a:r>
              <a:rPr lang="ko-KR" altLang="en-US" sz="1500" b="1"/>
              <a:t>다른 스레드를 처리하지 않을 때의 프로세서 시간</a:t>
            </a:r>
            <a:endParaRPr lang="en-US" altLang="ko-KR" sz="15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7595195" cy="1409601"/>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Windows Process /</a:t>
            </a:r>
            <a:endParaRPr lang="en-US" altLang="ko-KR" sz="4000" b="1" spc="-150">
              <a:solidFill>
                <a:schemeClr val="accent4">
                  <a:lumMod val="50000"/>
                </a:schemeClr>
              </a:solidFill>
              <a:latin typeface="맑은 고딕"/>
              <a:ea typeface="맑은 고딕"/>
              <a:cs typeface="맑은 고딕"/>
            </a:endParaRPr>
          </a:p>
          <a:p>
            <a:pPr algn="l">
              <a:defRPr/>
            </a:pPr>
            <a:r>
              <a:rPr lang="en-US" altLang="ko-KR" sz="4000" b="1" spc="-150">
                <a:solidFill>
                  <a:schemeClr val="accent4">
                    <a:lumMod val="50000"/>
                  </a:schemeClr>
                </a:solidFill>
                <a:latin typeface="맑은 고딕"/>
                <a:ea typeface="맑은 고딕"/>
                <a:cs typeface="맑은 고딕"/>
              </a:rPr>
              <a:t>User &amp; Kernel Mode Intro</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24</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42" name=""/>
          <p:cNvSpPr txBox="1"/>
          <p:nvPr/>
        </p:nvSpPr>
        <p:spPr>
          <a:xfrm>
            <a:off x="376237" y="2224087"/>
            <a:ext cx="8077200" cy="364808"/>
          </a:xfrm>
          <a:prstGeom prst="rect">
            <a:avLst/>
          </a:prstGeom>
        </p:spPr>
        <p:txBody>
          <a:bodyPr wrap="square">
            <a:spAutoFit/>
          </a:bodyPr>
          <a:p>
            <a:pPr>
              <a:defRPr/>
            </a:pPr>
            <a:endParaRPr lang="ko-KR" altLang="en-US"/>
          </a:p>
        </p:txBody>
      </p:sp>
      <p:pic>
        <p:nvPicPr>
          <p:cNvPr id="44" name=""/>
          <p:cNvPicPr>
            <a:picLocks noChangeAspect="1"/>
          </p:cNvPicPr>
          <p:nvPr/>
        </p:nvPicPr>
        <p:blipFill rotWithShape="1">
          <a:blip r:embed="rId3"/>
          <a:stretch>
            <a:fillRect/>
          </a:stretch>
        </p:blipFill>
        <p:spPr>
          <a:xfrm>
            <a:off x="2133600" y="2352675"/>
            <a:ext cx="4876800" cy="405765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364404" y="396524"/>
            <a:ext cx="3474171" cy="1041751"/>
          </a:xfrm>
        </p:spPr>
        <p:txBody>
          <a:bodyPr anchor="t">
            <a:normAutofit/>
          </a:bodyPr>
          <a:lstStyle/>
          <a:p>
            <a:pPr algn="l">
              <a:defRPr/>
            </a:pPr>
            <a:r>
              <a:rPr lang="ko-KR" altLang="en-US" sz="4000" b="1" spc="-250">
                <a:solidFill>
                  <a:schemeClr val="accent4">
                    <a:lumMod val="50000"/>
                  </a:schemeClr>
                </a:solidFill>
                <a:latin typeface="나눔고딕"/>
                <a:ea typeface="나눔고딕"/>
                <a:cs typeface="+mj-cs"/>
              </a:rPr>
              <a:t>감사합니다</a:t>
            </a:r>
            <a:endParaRPr lang="ko-KR" altLang="en-US" sz="4000" b="1" spc="-250">
              <a:solidFill>
                <a:schemeClr val="accent4">
                  <a:lumMod val="50000"/>
                </a:schemeClr>
              </a:solidFill>
              <a:latin typeface="나눔고딕"/>
              <a:ea typeface="나눔고딕"/>
              <a:cs typeface="+mj-cs"/>
            </a:endParaRPr>
          </a:p>
        </p:txBody>
      </p:sp>
      <p:cxnSp>
        <p:nvCxnSpPr>
          <p:cNvPr id="10" name="직선 연결선 9"/>
          <p:cNvCxnSpPr/>
          <p:nvPr/>
        </p:nvCxnSpPr>
        <p:spPr>
          <a:xfrm>
            <a:off x="369000" y="1844011"/>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 name="내용 개체 틀 2"/>
          <p:cNvSpPr txBox="1"/>
          <p:nvPr/>
        </p:nvSpPr>
        <p:spPr>
          <a:xfrm>
            <a:off x="298625" y="3593258"/>
            <a:ext cx="8470548" cy="3436191"/>
          </a:xfrm>
          <a:prstGeom prst="rect">
            <a:avLst/>
          </a:prstGeom>
        </p:spPr>
        <p:txBody>
          <a:bodyPr vert="horz" lIns="91440" tIns="45720" rIns="91440" bIns="45720">
            <a:normAutofit lnSpcReduction="10000"/>
          </a:bodyPr>
          <a:lstStyle/>
          <a:p>
            <a:pPr marL="0" indent="0">
              <a:buFont typeface="Arial"/>
              <a:buNone/>
              <a:defRPr/>
            </a:pPr>
            <a:endParaRPr lang="ko-KR" altLang="en-US" sz="2000" b="1">
              <a:solidFill>
                <a:srgbClr val="3d3c3e"/>
              </a:solidFill>
              <a:cs typeface="맑은 고딕"/>
            </a:endParaRPr>
          </a:p>
        </p:txBody>
      </p:sp>
      <p:sp>
        <p:nvSpPr>
          <p:cNvPr id="12" name="내용 개체 틀 2"/>
          <p:cNvSpPr txBox="1"/>
          <p:nvPr/>
        </p:nvSpPr>
        <p:spPr>
          <a:xfrm>
            <a:off x="336725" y="2078784"/>
            <a:ext cx="8470548" cy="3436191"/>
          </a:xfrm>
          <a:prstGeom prst="rect">
            <a:avLst/>
          </a:prstGeom>
        </p:spPr>
        <p:txBody>
          <a:bodyPr vert="horz" lIns="91440" tIns="45720" rIns="91440" bIns="45720">
            <a:normAutofit lnSpcReduction="10000"/>
          </a:bodyPr>
          <a:lstStyle/>
          <a:p>
            <a:pPr marL="0" indent="0">
              <a:buFont typeface="Arial"/>
              <a:buNone/>
              <a:defRPr/>
            </a:pPr>
            <a:r>
              <a:rPr lang="ko-KR" altLang="en-US" sz="2000" b="1">
                <a:solidFill>
                  <a:srgbClr val="3d3c3e"/>
                </a:solidFill>
                <a:cs typeface="맑은 고딕"/>
              </a:rPr>
              <a:t>과제 </a:t>
            </a:r>
            <a:r>
              <a:rPr lang="en-US" altLang="ko-KR" sz="2000" b="1">
                <a:solidFill>
                  <a:srgbClr val="3d3c3e"/>
                </a:solidFill>
                <a:cs typeface="맑은 고딕"/>
              </a:rPr>
              <a:t>:</a:t>
            </a:r>
            <a:r>
              <a:rPr lang="ko-KR" altLang="en-US" sz="2000" b="1">
                <a:solidFill>
                  <a:srgbClr val="3d3c3e"/>
                </a:solidFill>
                <a:cs typeface="맑은 고딕"/>
              </a:rPr>
              <a:t> 없음</a:t>
            </a:r>
            <a:r>
              <a:rPr lang="en-US" altLang="ko-KR" sz="2000" b="1">
                <a:solidFill>
                  <a:srgbClr val="3d3c3e"/>
                </a:solidFill>
                <a:cs typeface="맑은 고딕"/>
              </a:rPr>
              <a:t>!</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cs typeface="맑은 고딕"/>
            </a:endParaRPr>
          </a:p>
          <a:p>
            <a:pPr marL="0" indent="0">
              <a:buFont typeface="Arial"/>
              <a:buNone/>
              <a:defRPr/>
            </a:pPr>
            <a:r>
              <a:rPr lang="ko-KR" altLang="en-US" sz="1000" b="1">
                <a:solidFill>
                  <a:srgbClr val="3d3c3e"/>
                </a:solidFill>
                <a:cs typeface="맑은 고딕"/>
              </a:rPr>
              <a:t>참조 </a:t>
            </a:r>
            <a:r>
              <a:rPr lang="en-US" altLang="ko-KR" sz="1000" b="1">
                <a:solidFill>
                  <a:srgbClr val="3d3c3e"/>
                </a:solidFill>
                <a:cs typeface="맑은 고딕"/>
              </a:rPr>
              <a:t>:</a:t>
            </a:r>
            <a:r>
              <a:rPr lang="ko-KR" altLang="en-US" sz="1000" b="1">
                <a:solidFill>
                  <a:srgbClr val="3d3c3e"/>
                </a:solidFill>
                <a:cs typeface="맑은 고딕"/>
              </a:rPr>
              <a:t> </a:t>
            </a:r>
            <a:endParaRPr lang="ko-KR" altLang="en-US" sz="1000" b="1">
              <a:solidFill>
                <a:srgbClr val="3d3c3e"/>
              </a:solidFill>
              <a:cs typeface="맑은 고딕"/>
            </a:endParaRPr>
          </a:p>
          <a:p>
            <a:pPr marL="0" indent="0">
              <a:buFont typeface="Arial"/>
              <a:buNone/>
              <a:defRPr/>
            </a:pPr>
            <a:r>
              <a:rPr lang="en-US" altLang="en-US" sz="1000" b="1">
                <a:solidFill>
                  <a:srgbClr val="3d3c3e"/>
                </a:solidFill>
                <a:cs typeface="맑은 고딕"/>
                <a:hlinkClick r:id="rId3"/>
              </a:rPr>
              <a:t>http://babu1447.tistory.com/6</a:t>
            </a:r>
            <a:endParaRPr lang="en-US" altLang="en-US" sz="1000" b="1">
              <a:solidFill>
                <a:srgbClr val="3d3c3e"/>
              </a:solidFill>
              <a:cs typeface="맑은 고딕"/>
            </a:endParaRPr>
          </a:p>
          <a:p>
            <a:pPr marL="0" indent="0">
              <a:buFont typeface="Arial"/>
              <a:buNone/>
              <a:defRPr/>
            </a:pPr>
            <a:r>
              <a:rPr lang="en-US" altLang="en-US" sz="1000" b="1">
                <a:solidFill>
                  <a:srgbClr val="3d3c3e"/>
                </a:solidFill>
                <a:cs typeface="맑은 고딕"/>
                <a:hlinkClick r:id="rId4"/>
              </a:rPr>
              <a:t>https://en.wikipedia.org/wiki/Protection_ring</a:t>
            </a:r>
            <a:endParaRPr lang="en-US" altLang="en-US" sz="1000" b="1">
              <a:solidFill>
                <a:srgbClr val="3d3c3e"/>
              </a:solidFill>
              <a:cs typeface="맑은 고딕"/>
            </a:endParaRPr>
          </a:p>
          <a:p>
            <a:pPr marL="0" indent="0">
              <a:buFont typeface="Arial"/>
              <a:buNone/>
              <a:defRPr/>
            </a:pPr>
            <a:r>
              <a:rPr lang="en-US" altLang="en-US" sz="1000" b="1">
                <a:solidFill>
                  <a:srgbClr val="3d3c3e"/>
                </a:solidFill>
                <a:cs typeface="맑은 고딕"/>
                <a:hlinkClick r:id="rId5"/>
              </a:rPr>
              <a:t>https://msdn.microsoft.com/ko-kr/library/windows/desktop/aa813706(v=vs.85).aspx</a:t>
            </a:r>
            <a:endParaRPr lang="en-US" altLang="en-US" sz="1000" b="1">
              <a:solidFill>
                <a:srgbClr val="3d3c3e"/>
              </a:solidFill>
              <a:cs typeface="맑은 고딕"/>
            </a:endParaRPr>
          </a:p>
          <a:p>
            <a:pPr marL="0" indent="0">
              <a:buFont typeface="Arial"/>
              <a:buNone/>
              <a:defRPr/>
            </a:pPr>
            <a:r>
              <a:rPr lang="en-US" altLang="en-US" sz="1000" b="1">
                <a:solidFill>
                  <a:srgbClr val="3d3c3e"/>
                </a:solidFill>
                <a:cs typeface="맑은 고딕"/>
                <a:hlinkClick r:id="rId6"/>
              </a:rPr>
              <a:t>https://msdn.microsoft.com/ko-kr/library/windows/desktop/ms686708(v=vs.85).aspx</a:t>
            </a:r>
            <a:endParaRPr lang="en-US" altLang="en-US" sz="1000" b="1">
              <a:solidFill>
                <a:srgbClr val="3d3c3e"/>
              </a:solidFill>
              <a:cs typeface="맑은 고딕"/>
            </a:endParaRPr>
          </a:p>
          <a:p>
            <a:pPr marL="0" indent="0">
              <a:buFont typeface="Arial"/>
              <a:buNone/>
              <a:defRPr/>
            </a:pPr>
            <a:r>
              <a:rPr lang="en-US" altLang="en-US" sz="1000" b="1">
                <a:solidFill>
                  <a:srgbClr val="3d3c3e"/>
                </a:solidFill>
                <a:cs typeface="맑은 고딕"/>
                <a:hlinkClick r:id="rId7"/>
              </a:rPr>
              <a:t>https://docs.microsoft.com/en-us/windows-hardware/drivers/gettingstarted/user-mode-and-kernel-mode</a:t>
            </a:r>
            <a:endParaRPr lang="en-US" altLang="en-US" sz="1000" b="1">
              <a:solidFill>
                <a:srgbClr val="3d3c3e"/>
              </a:solidFill>
              <a:cs typeface="맑은 고딕"/>
            </a:endParaRPr>
          </a:p>
          <a:p>
            <a:pPr marL="0" indent="0">
              <a:buFont typeface="Arial"/>
              <a:buNone/>
              <a:defRPr/>
            </a:pPr>
            <a:endParaRPr lang="en-US" altLang="en-US" sz="1000" b="1">
              <a:solidFill>
                <a:srgbClr val="3d3c3e"/>
              </a:solidFill>
              <a:cs typeface="맑은 고딕"/>
            </a:endParaRPr>
          </a:p>
          <a:p>
            <a:pPr marL="0" indent="0">
              <a:buFont typeface="Arial"/>
              <a:buNone/>
              <a:defRPr/>
            </a:pPr>
            <a:endParaRPr lang="en-US" altLang="en-US" sz="1000" b="1">
              <a:solidFill>
                <a:srgbClr val="3d3c3e"/>
              </a:solidFill>
              <a:cs typeface="맑은 고딕"/>
            </a:endParaRPr>
          </a:p>
          <a:p>
            <a:pPr marL="0" indent="0">
              <a:buFont typeface="Arial"/>
              <a:buNone/>
              <a:defRPr/>
            </a:pPr>
            <a:endParaRPr lang="en-US" altLang="en-US" sz="1000" b="1">
              <a:solidFill>
                <a:srgbClr val="3d3c3e"/>
              </a:solidFill>
              <a:cs typeface="맑은 고딕"/>
            </a:endParaRPr>
          </a:p>
        </p:txBody>
      </p:sp>
      <p:pic>
        <p:nvPicPr>
          <p:cNvPr id="13" name=""/>
          <p:cNvPicPr>
            <a:picLocks noChangeAspect="1"/>
          </p:cNvPicPr>
          <p:nvPr/>
        </p:nvPicPr>
        <p:blipFill rotWithShape="1">
          <a:blip r:embed="rId8"/>
          <a:stretch>
            <a:fillRect/>
          </a:stretch>
        </p:blipFill>
        <p:spPr>
          <a:xfrm>
            <a:off x="5669602" y="3762374"/>
            <a:ext cx="3026723" cy="295275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What is OS</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3</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lnSpcReduction="10000"/>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ko-KR" altLang="en-US" sz="1200" b="1">
                <a:solidFill>
                  <a:srgbClr val="3d3c3e"/>
                </a:solidFill>
              </a:rPr>
              <a:t>운영 체제(運營體制, 문화어: 조작체계) 또는 오퍼레이팅 시스템(영어: Operating System, OS)은 시스템 하드웨어를 관리할뿐 아니라 응용 소프트웨어를 실행하기 위하여 하드웨어 추상화 플랫폼과 공통 시스템 서비스를 제공하는 시스템 소프트웨어이다. 최근에는 가상화 기술의 발전에 힘입어 실제 하드웨어가 아닌 하이퍼바이저 위에서 실행되기도 한다.</a:t>
            </a:r>
            <a:endParaRPr lang="ko-KR" altLang="en-US" sz="1200" b="1">
              <a:solidFill>
                <a:srgbClr val="3d3c3e"/>
              </a:solidFill>
            </a:endParaRPr>
          </a:p>
          <a:p>
            <a:pPr marL="0" indent="0">
              <a:buFont typeface="Arial"/>
              <a:buNone/>
              <a:defRPr/>
            </a:pPr>
            <a:endParaRPr lang="ko-KR" altLang="en-US" sz="1200" b="1">
              <a:solidFill>
                <a:srgbClr val="3d3c3e"/>
              </a:solidFill>
            </a:endParaRPr>
          </a:p>
          <a:p>
            <a:pPr marL="0" indent="0">
              <a:buFont typeface="Arial"/>
              <a:buNone/>
              <a:defRPr/>
            </a:pPr>
            <a:r>
              <a:rPr lang="ko-KR" altLang="en-US" sz="1200" b="1">
                <a:solidFill>
                  <a:srgbClr val="3d3c3e"/>
                </a:solidFill>
              </a:rPr>
              <a:t>입출력과 메모리 할당과 같은 하드웨어 기능의 경우 운영 체제는 응용 프로그램과 컴퓨터 하드웨어 사이의 중재 역할을 한다. 그러나 응용 프로그램 코드는 일반적으로 하드웨어에서 직접 실행된다. 운영 체제는 휴대 전화, 게임기에서부터 슈퍼컴퓨터, 웹 서버에 이르기까지 컴퓨터를 포함하는 거의 모든 장치에서 볼 수 있다. 운영 체제는 한 면으로는 소비자를, 다른 한 면으로는 프로그램 개발자를 함께 하나의 시장으로 데려다 놓을 수 있는 양면 플랫폼이다. 잘 알려진 현대의 PC 운영 체제에는 마이크로소프트 윈도우, 맥 OS X, 리눅스가 있다.</a:t>
            </a:r>
            <a:r>
              <a:rPr lang="en-US" altLang="ko-KR" sz="1200" b="1">
                <a:solidFill>
                  <a:srgbClr val="3d3c3e"/>
                </a:solidFill>
              </a:rPr>
              <a:t> </a:t>
            </a:r>
            <a:r>
              <a:rPr lang="ko-KR" altLang="en-US" sz="1200" b="1">
                <a:solidFill>
                  <a:srgbClr val="3d3c3e"/>
                </a:solidFill>
              </a:rPr>
              <a:t>이 밖에 BSD, 유닉스 등의 PC용 운영 체제도 존재한다.</a:t>
            </a:r>
            <a:endParaRPr lang="ko-KR" altLang="en-US" sz="1200" b="1">
              <a:solidFill>
                <a:srgbClr val="3d3c3e"/>
              </a:solidFill>
            </a:endParaRPr>
          </a:p>
          <a:p>
            <a:pPr marL="0" indent="0">
              <a:buFont typeface="Arial"/>
              <a:buNone/>
              <a:defRPr/>
            </a:pPr>
            <a:endParaRPr lang="ko-KR" altLang="en-US" sz="1200" b="1">
              <a:solidFill>
                <a:srgbClr val="3d3c3e"/>
              </a:solidFill>
            </a:endParaRPr>
          </a:p>
          <a:p>
            <a:pPr marL="0" indent="0">
              <a:buFont typeface="Arial"/>
              <a:buNone/>
              <a:defRPr/>
            </a:pPr>
            <a:r>
              <a:rPr lang="ko-KR" altLang="en-US" sz="1200" b="1">
                <a:solidFill>
                  <a:srgbClr val="3d3c3e"/>
                </a:solidFill>
              </a:rPr>
              <a:t>운영 체제는 실행되는 응용 프로그램들이 메모리와 CPU, 입출력 장치 등의 자원들을 사용할 수 있도록 만들어 주고, 이들을 추상화하여 파일 시스템 등의 서비스를 제공한다. 또한 멀티태스킹을 지원하는 경우, 여러 개의 응용 프로그램을 실행하고 있는 동안, 운영 체제는 이러한 모든 프로세스들을 스케줄링하여 마치 그들이 동시에 수행되는 것처럼 보이는 효과를 낸다.</a:t>
            </a:r>
            <a:endParaRPr lang="ko-KR" altLang="en-US" sz="1200" b="1">
              <a:solidFill>
                <a:srgbClr val="3d3c3e"/>
              </a:solidFill>
            </a:endParaRPr>
          </a:p>
          <a:p>
            <a:pPr marL="0" indent="0">
              <a:buFont typeface="Arial"/>
              <a:buNone/>
              <a:defRPr/>
            </a:pPr>
            <a:endParaRPr lang="ko-KR" altLang="en-US" sz="1200" b="1">
              <a:solidFill>
                <a:srgbClr val="3d3c3e"/>
              </a:solidFill>
            </a:endParaRPr>
          </a:p>
          <a:p>
            <a:pPr marL="0" indent="0">
              <a:buFont typeface="Arial"/>
              <a:buNone/>
              <a:defRPr/>
            </a:pPr>
            <a:r>
              <a:rPr lang="ko-KR" altLang="en-US" sz="1200" b="1">
                <a:solidFill>
                  <a:srgbClr val="3d3c3e"/>
                </a:solidFill>
              </a:rPr>
              <a:t>출처 </a:t>
            </a:r>
            <a:r>
              <a:rPr lang="en-US" altLang="ko-KR" sz="1200" b="1">
                <a:solidFill>
                  <a:srgbClr val="3d3c3e"/>
                </a:solidFill>
                <a:cs typeface="맑은 고딕"/>
              </a:rPr>
              <a:t>:</a:t>
            </a:r>
            <a:r>
              <a:rPr lang="ko-KR" altLang="en-US" sz="1200" b="1">
                <a:solidFill>
                  <a:srgbClr val="3d3c3e"/>
                </a:solidFill>
              </a:rPr>
              <a:t> </a:t>
            </a:r>
            <a:r>
              <a:rPr lang="en-US" altLang="en-US" sz="1200" b="1">
                <a:solidFill>
                  <a:srgbClr val="3d3c3e"/>
                </a:solidFill>
                <a:ea typeface="맑은 고딕"/>
                <a:cs typeface="맑은 고딕"/>
              </a:rPr>
              <a:t>https://ko.wikipedia.org/wiki/%EC%9A%B4%EC%98%81_%EC%B2%B4%EC%A0%9C</a:t>
            </a:r>
            <a:endParaRPr lang="en-US" altLang="en-US" sz="1200" b="1">
              <a:solidFill>
                <a:srgbClr val="3d3c3e"/>
              </a:solidFill>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What is OS</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4</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2" name=""/>
          <p:cNvPicPr>
            <a:picLocks noChangeAspect="1"/>
          </p:cNvPicPr>
          <p:nvPr/>
        </p:nvPicPr>
        <p:blipFill rotWithShape="1">
          <a:blip r:embed="rId3"/>
          <a:stretch>
            <a:fillRect/>
          </a:stretch>
        </p:blipFill>
        <p:spPr>
          <a:xfrm>
            <a:off x="409571" y="1783076"/>
            <a:ext cx="8250773" cy="371284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What is OS</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5</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ko-KR" altLang="en-US" sz="1600" b="1">
                <a:solidFill>
                  <a:srgbClr val="3d3c3e"/>
                </a:solidFill>
              </a:rPr>
              <a:t>사람이 직접 스케줄링하기는 어렵다</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그러면</a:t>
            </a:r>
            <a:r>
              <a:rPr lang="en-US" altLang="ko-KR" sz="1600" b="1">
                <a:solidFill>
                  <a:srgbClr val="3d3c3e"/>
                </a:solidFill>
              </a:rPr>
              <a:t>?</a:t>
            </a:r>
            <a:r>
              <a:rPr lang="ko-KR" altLang="en-US" sz="1600" b="1">
                <a:solidFill>
                  <a:srgbClr val="3d3c3e"/>
                </a:solidFill>
              </a:rPr>
              <a:t> 컴퓨터에게 맡긴다</a:t>
            </a:r>
            <a:r>
              <a:rPr lang="en-US" altLang="ko-KR" sz="1600" b="1">
                <a:solidFill>
                  <a:srgbClr val="3d3c3e"/>
                </a:solidFill>
              </a:rPr>
              <a:t>.</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a:t>
            </a:r>
            <a:r>
              <a:rPr lang="ko-KR" altLang="en-US" sz="1600" b="1">
                <a:solidFill>
                  <a:srgbClr val="3d3c3e"/>
                </a:solidFill>
              </a:rPr>
              <a:t> 일괄 처리 </a:t>
            </a:r>
            <a:r>
              <a:rPr lang="en-US" altLang="ko-KR" sz="1600" b="1">
                <a:solidFill>
                  <a:srgbClr val="3d3c3e"/>
                </a:solidFill>
              </a:rPr>
              <a:t>:</a:t>
            </a:r>
            <a:r>
              <a:rPr lang="ko-KR" altLang="en-US" sz="1600" b="1">
                <a:solidFill>
                  <a:srgbClr val="3d3c3e"/>
                </a:solidFill>
              </a:rPr>
              <a:t> 사람이 스케줄링</a:t>
            </a:r>
            <a:endParaRPr lang="ko-KR" altLang="en-US" sz="1600" b="1">
              <a:solidFill>
                <a:srgbClr val="3d3c3e"/>
              </a:solidFill>
            </a:endParaRPr>
          </a:p>
          <a:p>
            <a:pPr marL="0" indent="0">
              <a:buFont typeface="Arial"/>
              <a:buNone/>
              <a:defRPr/>
            </a:pPr>
            <a:r>
              <a:rPr lang="en-US" altLang="ko-KR" sz="1600" b="1">
                <a:solidFill>
                  <a:srgbClr val="3d3c3e"/>
                </a:solidFill>
              </a:rPr>
              <a:t>-</a:t>
            </a:r>
            <a:r>
              <a:rPr lang="ko-KR" altLang="en-US" sz="1600" b="1">
                <a:solidFill>
                  <a:srgbClr val="3d3c3e"/>
                </a:solidFill>
              </a:rPr>
              <a:t> </a:t>
            </a:r>
            <a:r>
              <a:rPr lang="en-US" altLang="ko-KR" sz="1600" b="1">
                <a:solidFill>
                  <a:srgbClr val="3d3c3e"/>
                </a:solidFill>
              </a:rPr>
              <a:t>Automatic Job Sequencing : </a:t>
            </a:r>
            <a:r>
              <a:rPr lang="ko-KR" altLang="en-US" sz="1600" b="1">
                <a:solidFill>
                  <a:srgbClr val="3d3c3e"/>
                </a:solidFill>
              </a:rPr>
              <a:t>소프트웨어가 담당</a:t>
            </a:r>
            <a:r>
              <a:rPr lang="en-US" altLang="ko-KR" sz="1600" b="1">
                <a:solidFill>
                  <a:srgbClr val="3d3c3e"/>
                </a:solidFill>
              </a:rPr>
              <a:t>.</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6</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altLang="ko-KR" sz="1600" b="1">
                <a:solidFill>
                  <a:srgbClr val="3d3c3e"/>
                </a:solidFill>
              </a:rPr>
              <a:t>- Monolithic</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 Micro</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 Hypervisor</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7</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altLang="ko-KR" sz="1600" b="1">
                <a:solidFill>
                  <a:srgbClr val="3d3c3e"/>
                </a:solidFill>
              </a:rPr>
              <a:t>- Monolithic</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장점 </a:t>
            </a:r>
            <a:r>
              <a:rPr lang="en-US" altLang="ko-KR" sz="1600" b="1">
                <a:solidFill>
                  <a:srgbClr val="3d3c3e"/>
                </a:solidFill>
              </a:rPr>
              <a:t>:</a:t>
            </a:r>
            <a:r>
              <a:rPr lang="ko-KR" altLang="en-US" sz="1600" b="1">
                <a:solidFill>
                  <a:srgbClr val="3d3c3e"/>
                </a:solidFill>
              </a:rPr>
              <a:t> </a:t>
            </a:r>
            <a:r>
              <a:rPr lang="en-US" altLang="ko-KR" sz="1600" b="1">
                <a:solidFill>
                  <a:srgbClr val="3d3c3e"/>
                </a:solidFill>
              </a:rPr>
              <a:t>Application</a:t>
            </a:r>
            <a:r>
              <a:rPr lang="ko-KR" altLang="en-US" sz="1600" b="1">
                <a:solidFill>
                  <a:srgbClr val="3d3c3e"/>
                </a:solidFill>
              </a:rPr>
              <a:t>과 </a:t>
            </a:r>
            <a:r>
              <a:rPr lang="en-US" altLang="ko-KR" sz="1600" b="1">
                <a:solidFill>
                  <a:srgbClr val="3d3c3e"/>
                </a:solidFill>
              </a:rPr>
              <a:t>Kernel Service</a:t>
            </a:r>
            <a:r>
              <a:rPr lang="ko-KR" altLang="en-US" sz="1600" b="1">
                <a:solidFill>
                  <a:srgbClr val="3d3c3e"/>
                </a:solidFill>
              </a:rPr>
              <a:t>가 같은 주소 공간에 위치</a:t>
            </a:r>
            <a:r>
              <a:rPr lang="en-US" altLang="ko-KR" sz="1600" b="1">
                <a:solidFill>
                  <a:srgbClr val="3d3c3e"/>
                </a:solidFill>
              </a:rPr>
              <a:t>,</a:t>
            </a:r>
            <a:r>
              <a:rPr lang="ko-KR" altLang="en-US" sz="1600" b="1">
                <a:solidFill>
                  <a:srgbClr val="3d3c3e"/>
                </a:solidFill>
              </a:rPr>
              <a:t> 빠름</a:t>
            </a:r>
            <a:endParaRPr lang="ko-KR" altLang="en-US" sz="1600" b="1">
              <a:solidFill>
                <a:srgbClr val="3d3c3e"/>
              </a:solidFill>
            </a:endParaRPr>
          </a:p>
          <a:p>
            <a:pPr marL="0" indent="0">
              <a:buFont typeface="Arial"/>
              <a:buNone/>
              <a:defRPr/>
            </a:pPr>
            <a:r>
              <a:rPr lang="ko-KR" altLang="en-US" sz="1600" b="1">
                <a:solidFill>
                  <a:srgbClr val="3d3c3e"/>
                </a:solidFill>
              </a:rPr>
              <a:t>단점 </a:t>
            </a:r>
            <a:r>
              <a:rPr lang="en-US" altLang="ko-KR" sz="1600" b="1">
                <a:solidFill>
                  <a:srgbClr val="3d3c3e"/>
                </a:solidFill>
              </a:rPr>
              <a:t>:</a:t>
            </a:r>
            <a:r>
              <a:rPr lang="ko-KR" altLang="en-US" sz="1600" b="1">
                <a:solidFill>
                  <a:srgbClr val="3d3c3e"/>
                </a:solidFill>
              </a:rPr>
              <a:t> 일부분을 수정할 시에 전체에 영향을 미침</a:t>
            </a:r>
            <a:r>
              <a:rPr lang="en-US" altLang="ko-KR" sz="1600" b="1">
                <a:solidFill>
                  <a:srgbClr val="3d3c3e"/>
                </a:solidFill>
              </a:rPr>
              <a:t>.</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8</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 Micro</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커널 서비스를 기능에 따라 모듈화</a:t>
            </a:r>
            <a:r>
              <a:rPr lang="en-US" altLang="ko-KR" sz="1600" b="1">
                <a:solidFill>
                  <a:srgbClr val="3d3c3e"/>
                </a:solidFill>
              </a:rPr>
              <a:t>.</a:t>
            </a:r>
            <a:r>
              <a:rPr lang="ko-KR" altLang="en-US" sz="1600" b="1">
                <a:solidFill>
                  <a:srgbClr val="3d3c3e"/>
                </a:solidFill>
              </a:rPr>
              <a:t> 각각 독립된 주소 공간</a:t>
            </a:r>
            <a:r>
              <a:rPr lang="en-US" altLang="ko-KR" sz="1600" b="1">
                <a:solidFill>
                  <a:srgbClr val="3d3c3e"/>
                </a:solidFill>
              </a:rPr>
              <a:t>.</a:t>
            </a:r>
            <a:r>
              <a:rPr lang="ko-KR" altLang="en-US" sz="1600" b="1">
                <a:solidFill>
                  <a:srgbClr val="3d3c3e"/>
                </a:solidFill>
              </a:rPr>
              <a:t> 모듈들을 서버라 부른다</a:t>
            </a:r>
            <a:r>
              <a:rPr lang="en-US" altLang="ko-KR" sz="1600" b="1">
                <a:solidFill>
                  <a:srgbClr val="3d3c3e"/>
                </a:solidFill>
              </a:rPr>
              <a:t>.</a:t>
            </a:r>
            <a:endParaRPr lang="en-US" altLang="ko-KR" sz="1600" b="1">
              <a:solidFill>
                <a:srgbClr val="3d3c3e"/>
              </a:solidFill>
            </a:endParaRPr>
          </a:p>
          <a:p>
            <a:pPr marL="0" indent="0">
              <a:buFont typeface="Arial"/>
              <a:buNone/>
              <a:defRPr/>
            </a:pPr>
            <a:r>
              <a:rPr lang="ko-KR" altLang="en-US" sz="1600" b="1">
                <a:solidFill>
                  <a:srgbClr val="3d3c3e"/>
                </a:solidFill>
              </a:rPr>
              <a:t>장점 </a:t>
            </a:r>
            <a:r>
              <a:rPr lang="en-US" altLang="ko-KR" sz="1600" b="1">
                <a:solidFill>
                  <a:srgbClr val="3d3c3e"/>
                </a:solidFill>
              </a:rPr>
              <a:t>:</a:t>
            </a:r>
            <a:r>
              <a:rPr lang="ko-KR" altLang="en-US" sz="1600" b="1">
                <a:solidFill>
                  <a:srgbClr val="3d3c3e"/>
                </a:solidFill>
              </a:rPr>
              <a:t> </a:t>
            </a:r>
            <a:r>
              <a:rPr lang="en-US" altLang="ko-KR" sz="1600" b="1">
                <a:solidFill>
                  <a:srgbClr val="3d3c3e"/>
                </a:solidFill>
              </a:rPr>
              <a:t>Monolithic</a:t>
            </a:r>
            <a:r>
              <a:rPr lang="ko-KR" altLang="en-US" sz="1600" b="1">
                <a:solidFill>
                  <a:srgbClr val="3d3c3e"/>
                </a:solidFill>
              </a:rPr>
              <a:t>보다 안정적이며 유지</a:t>
            </a:r>
            <a:r>
              <a:rPr lang="en-US" altLang="ko-KR" sz="1600" b="1">
                <a:solidFill>
                  <a:srgbClr val="3d3c3e"/>
                </a:solidFill>
              </a:rPr>
              <a:t>/</a:t>
            </a:r>
            <a:r>
              <a:rPr lang="ko-KR" altLang="en-US" sz="1600" b="1">
                <a:solidFill>
                  <a:srgbClr val="3d3c3e"/>
                </a:solidFill>
              </a:rPr>
              <a:t>보수 용이</a:t>
            </a:r>
            <a:endParaRPr lang="ko-KR" altLang="en-US" sz="1600" b="1">
              <a:solidFill>
                <a:srgbClr val="3d3c3e"/>
              </a:solidFill>
            </a:endParaRPr>
          </a:p>
          <a:p>
            <a:pPr marL="0" indent="0">
              <a:buFont typeface="Arial"/>
              <a:buNone/>
              <a:defRPr/>
            </a:pPr>
            <a:r>
              <a:rPr lang="ko-KR" altLang="en-US" sz="1600" b="1">
                <a:solidFill>
                  <a:srgbClr val="3d3c3e"/>
                </a:solidFill>
              </a:rPr>
              <a:t>단점 </a:t>
            </a:r>
            <a:r>
              <a:rPr lang="en-US" altLang="ko-KR" sz="1600" b="1">
                <a:solidFill>
                  <a:srgbClr val="3d3c3e"/>
                </a:solidFill>
              </a:rPr>
              <a:t>:</a:t>
            </a:r>
            <a:r>
              <a:rPr lang="ko-KR" altLang="en-US" sz="1600" b="1">
                <a:solidFill>
                  <a:srgbClr val="3d3c3e"/>
                </a:solidFill>
              </a:rPr>
              <a:t> 아무래도 독립된 서버들간의 </a:t>
            </a:r>
            <a:r>
              <a:rPr lang="en-US" altLang="ko-KR" sz="1600" b="1">
                <a:solidFill>
                  <a:srgbClr val="3d3c3e"/>
                </a:solidFill>
              </a:rPr>
              <a:t>Context Switching</a:t>
            </a:r>
            <a:r>
              <a:rPr lang="ko-KR" altLang="en-US" sz="1600" b="1">
                <a:solidFill>
                  <a:srgbClr val="3d3c3e"/>
                </a:solidFill>
              </a:rPr>
              <a:t>을 하다보니 성능이 떨어짐</a:t>
            </a:r>
            <a:r>
              <a:rPr lang="en-US" altLang="ko-KR" sz="1600" b="1">
                <a:solidFill>
                  <a:srgbClr val="3d3c3e"/>
                </a:solidFill>
              </a:rPr>
              <a:t>.</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cs typeface="맑은 고딕"/>
              </a:rPr>
              <a:t>Kernel Design / Ring</a:t>
            </a:r>
            <a:endParaRPr lang="en-US" altLang="ko-KR" sz="4000" b="1" spc="-150">
              <a:solidFill>
                <a:schemeClr val="accent4">
                  <a:lumMod val="50000"/>
                </a:schemeClr>
              </a:solidFill>
              <a:latin typeface="맑은 고딕"/>
              <a:ea typeface="맑은 고딕"/>
              <a:cs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9</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3769566"/>
          </a:xfrm>
          <a:prstGeom prst="rect">
            <a:avLst/>
          </a:prstGeom>
        </p:spPr>
        <p:txBody>
          <a:bodyPr vert="horz" lIns="91440" tIns="45720" rIns="91440" bIns="45720">
            <a:normAutofit/>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en-US" altLang="ko-KR" sz="1600" b="1">
                <a:solidFill>
                  <a:srgbClr val="3d3c3e"/>
                </a:solidFill>
              </a:rPr>
              <a:t>- Hypervisor</a:t>
            </a:r>
            <a:endParaRPr lang="en-US" altLang="ko-KR" sz="1600" b="1">
              <a:solidFill>
                <a:srgbClr val="3d3c3e"/>
              </a:solidFill>
            </a:endParaRPr>
          </a:p>
          <a:p>
            <a:pPr marL="0" indent="0">
              <a:buFont typeface="Arial"/>
              <a:buNone/>
              <a:defRPr/>
            </a:pPr>
            <a:endParaRPr lang="en-US" altLang="ko-KR" sz="1600" b="1">
              <a:solidFill>
                <a:srgbClr val="3d3c3e"/>
              </a:solidFill>
            </a:endParaRPr>
          </a:p>
          <a:p>
            <a:pPr marL="0" indent="0">
              <a:buFont typeface="Arial"/>
              <a:buNone/>
              <a:defRPr/>
            </a:pPr>
            <a:r>
              <a:rPr lang="ko-KR" altLang="en-US" sz="1600" b="1">
                <a:solidFill>
                  <a:srgbClr val="3d3c3e"/>
                </a:solidFill>
              </a:rPr>
              <a:t>가상화된 컴퓨터 </a:t>
            </a:r>
            <a:r>
              <a:rPr lang="en-US" altLang="ko-KR" sz="1600" b="1">
                <a:solidFill>
                  <a:srgbClr val="3d3c3e"/>
                </a:solidFill>
              </a:rPr>
              <a:t>H/W</a:t>
            </a:r>
            <a:r>
              <a:rPr lang="ko-KR" altLang="en-US" sz="1600" b="1">
                <a:solidFill>
                  <a:srgbClr val="3d3c3e"/>
                </a:solidFill>
              </a:rPr>
              <a:t> 지원을 위한 계층</a:t>
            </a:r>
            <a:r>
              <a:rPr lang="en-US" altLang="ko-KR" sz="1600" b="1">
                <a:solidFill>
                  <a:srgbClr val="3d3c3e"/>
                </a:solidFill>
              </a:rPr>
              <a:t>.</a:t>
            </a:r>
            <a:r>
              <a:rPr lang="ko-KR" altLang="en-US" sz="1600" b="1">
                <a:solidFill>
                  <a:srgbClr val="3d3c3e"/>
                </a:solidFill>
              </a:rPr>
              <a:t> 각 </a:t>
            </a:r>
            <a:r>
              <a:rPr lang="en-US" altLang="ko-KR" sz="1600" b="1">
                <a:solidFill>
                  <a:srgbClr val="3d3c3e"/>
                </a:solidFill>
              </a:rPr>
              <a:t>Guest OS</a:t>
            </a:r>
            <a:r>
              <a:rPr lang="ko-KR" altLang="en-US" sz="1600" b="1">
                <a:solidFill>
                  <a:srgbClr val="3d3c3e"/>
                </a:solidFill>
              </a:rPr>
              <a:t>간의 </a:t>
            </a:r>
            <a:r>
              <a:rPr lang="en-US" altLang="ko-KR" sz="1600" b="1">
                <a:solidFill>
                  <a:srgbClr val="3d3c3e"/>
                </a:solidFill>
              </a:rPr>
              <a:t>CPU, </a:t>
            </a:r>
            <a:r>
              <a:rPr lang="ko-KR" altLang="en-US" sz="1600" b="1">
                <a:solidFill>
                  <a:srgbClr val="3d3c3e"/>
                </a:solidFill>
              </a:rPr>
              <a:t>메모리 등 시스템 자원 분배하는 최소한의 역할만 수행</a:t>
            </a:r>
            <a:r>
              <a:rPr lang="en-US" altLang="ko-KR" sz="1600" b="1">
                <a:solidFill>
                  <a:srgbClr val="3d3c3e"/>
                </a:solidFill>
              </a:rPr>
              <a:t>.</a:t>
            </a:r>
            <a:endParaRPr lang="en-US" altLang="ko-KR" sz="16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사용자 지정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1453</ep:Words>
  <ep:PresentationFormat>화면 슬라이드 쇼(4:3)</ep:PresentationFormat>
  <ep:Paragraphs>366</ep:Paragraphs>
  <ep:Slides>25</ep:Slides>
  <ep:Notes>40</ep:Notes>
  <ep:TotalTime>0</ep:TotalTime>
  <ep:HiddenSlides>0</ep:HiddenSlides>
  <ep:MMClips>0</ep:MMClips>
  <ep:HeadingPairs>
    <vt:vector size="4" baseType="variant">
      <vt:variant>
        <vt:lpstr>테마</vt:lpstr>
      </vt:variant>
      <vt:variant>
        <vt:i4>1</vt:i4>
      </vt:variant>
      <vt:variant>
        <vt:lpstr>슬라이드 제목</vt:lpstr>
      </vt:variant>
      <vt:variant>
        <vt:i4>25</vt:i4>
      </vt:variant>
    </vt:vector>
  </ep:HeadingPairs>
  <ep:TitlesOfParts>
    <vt:vector size="26" baseType="lpstr">
      <vt:lpstr>Office 테마</vt:lpstr>
      <vt:lpstr>Forensic Study - 2 OS + Windows Theory (1)</vt:lpstr>
      <vt:lpstr>목차</vt:lpstr>
      <vt:lpstr>What is OS?</vt:lpstr>
      <vt:lpstr>What is OS?</vt:lpstr>
      <vt:lpstr>What is OS?</vt:lpstr>
      <vt:lpstr>Kernel Design / Ring</vt:lpstr>
      <vt:lpstr>Kernel Design / Ring</vt:lpstr>
      <vt:lpstr>Kernel Design / Ring</vt:lpstr>
      <vt:lpstr>Kernel Design / Ring</vt:lpstr>
      <vt:lpstr>Kernel Design / Ring</vt:lpstr>
      <vt:lpstr>Kernel Design / Ring</vt:lpstr>
      <vt:lpstr>Memory Structure</vt:lpstr>
      <vt:lpstr>Memory Structure</vt:lpstr>
      <vt:lpstr>Windows Memory Structure  ( Advanced )</vt:lpstr>
      <vt:lpstr>Windows Memory Structure  ( Advanced )</vt:lpstr>
      <vt:lpstr>Windows Memory Structure  ( Advanced )</vt:lpstr>
      <vt:lpstr>Windows Memory Structure  ( Advanced )</vt:lpstr>
      <vt:lpstr>Windows Memory Structure  ( Advanced )</vt:lpstr>
      <vt:lpstr>Memory Structure</vt:lpstr>
      <vt:lpstr>Memory Structure</vt:lpstr>
      <vt:lpstr>Memory Structure</vt:lpstr>
      <vt:lpstr>Windows Process / User &amp; Kernel Mode Intro</vt:lpstr>
      <vt:lpstr>Windows Process / User &amp; Kernel Mode Intro</vt:lpstr>
      <vt:lpstr>Windows Process / User &amp; Kernel Mode Intro</vt:lpstr>
      <vt:lpstr>감사합니다</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2011-08-24T01:05:33.000</dcterms:created>
  <dc:creator>네이버 한글캠페인</dc:creator>
  <cp:lastModifiedBy>akwke</cp:lastModifiedBy>
  <dcterms:modified xsi:type="dcterms:W3CDTF">2017-10-09T13:56:20.614</dcterms:modified>
  <cp:revision>55</cp:revision>
  <dc:title>문서의 제목 나눔고딕B, 54pt</dc:title>
  <cp:version>0906.0100.01</cp:version>
</cp:coreProperties>
</file>