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0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6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Registry (1)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2017.11.14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 ( 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49697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참조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Study 3 - Example 1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S-1-5-18 : </a:t>
            </a:r>
            <a:r>
              <a:rPr lang="ko-KR" altLang="en-US" sz="1200" b="1">
                <a:solidFill>
                  <a:srgbClr val="3d3c3e"/>
                </a:solidFill>
              </a:rPr>
              <a:t>로컬 시스템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S-1-5-19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로컬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S-1-5-20 : </a:t>
            </a:r>
            <a:r>
              <a:rPr lang="ko-KR" altLang="en-US" sz="1200" b="1">
                <a:solidFill>
                  <a:srgbClr val="3d3c3e"/>
                </a:solidFill>
              </a:rPr>
              <a:t>네트워크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S-1-5-21-396... : </a:t>
            </a:r>
            <a:r>
              <a:rPr lang="ko-KR" altLang="en-US" sz="1200" b="1">
                <a:solidFill>
                  <a:srgbClr val="3d3c3e"/>
                </a:solidFill>
              </a:rPr>
              <a:t>아마도 현재 사용자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도메인 유저를 의미할 것이다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10154"/>
            <a:ext cx="9144000" cy="2637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Data Type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REG_DWORD : </a:t>
            </a:r>
            <a:r>
              <a:rPr lang="ko-KR" altLang="en-US" sz="1200" b="1">
                <a:solidFill>
                  <a:srgbClr val="3d3c3e"/>
                </a:solidFill>
              </a:rPr>
              <a:t>데이터를 </a:t>
            </a:r>
            <a:r>
              <a:rPr lang="en-US" altLang="ko-KR" sz="1200" b="1">
                <a:solidFill>
                  <a:srgbClr val="3d3c3e"/>
                </a:solidFill>
              </a:rPr>
              <a:t>4byte</a:t>
            </a:r>
            <a:r>
              <a:rPr lang="ko-KR" altLang="en-US" sz="1200" b="1">
                <a:solidFill>
                  <a:srgbClr val="3d3c3e"/>
                </a:solidFill>
              </a:rPr>
              <a:t>로 표현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REG_BINARY : </a:t>
            </a:r>
            <a:r>
              <a:rPr lang="ko-KR" altLang="en-US" sz="1200" b="1">
                <a:solidFill>
                  <a:srgbClr val="3d3c3e"/>
                </a:solidFill>
              </a:rPr>
              <a:t>이진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REG_SIZE : </a:t>
            </a:r>
            <a:r>
              <a:rPr lang="ko-KR" altLang="en-US" sz="1200" b="1">
                <a:solidFill>
                  <a:srgbClr val="3d3c3e"/>
                </a:solidFill>
              </a:rPr>
              <a:t>고정 길이 문자열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REG_EXPAND_SZ : </a:t>
            </a:r>
            <a:r>
              <a:rPr lang="ko-KR" altLang="en-US" sz="1200" b="1">
                <a:solidFill>
                  <a:srgbClr val="3d3c3e"/>
                </a:solidFill>
              </a:rPr>
              <a:t>가변 길이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REG_LINK : </a:t>
            </a:r>
            <a:r>
              <a:rPr lang="ko-KR" altLang="en-US" sz="1200" b="1">
                <a:solidFill>
                  <a:srgbClr val="3d3c3e"/>
                </a:solidFill>
              </a:rPr>
              <a:t>심볼릭 링크 유니코드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...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이름 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종류 </a:t>
            </a:r>
            <a:r>
              <a:rPr lang="en-US" altLang="ko-KR" sz="1200" b="1">
                <a:solidFill>
                  <a:srgbClr val="3d3c3e"/>
                </a:solidFill>
              </a:rPr>
              <a:t>, </a:t>
            </a:r>
            <a:r>
              <a:rPr lang="ko-KR" altLang="en-US" sz="1200" b="1">
                <a:solidFill>
                  <a:srgbClr val="3d3c3e"/>
                </a:solidFill>
              </a:rPr>
              <a:t>데이터로 나뉜다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ex) KUICS / REG_DWORD / 0x00000001 (1)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Data Type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89100" y="29741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REG_DWORD : </a:t>
            </a:r>
            <a:r>
              <a:rPr lang="ko-KR" altLang="en-US" sz="1200" b="1">
                <a:solidFill>
                  <a:srgbClr val="3d3c3e"/>
                </a:solidFill>
              </a:rPr>
              <a:t>데이터를 </a:t>
            </a:r>
            <a:r>
              <a:rPr lang="en-US" altLang="ko-KR" sz="1200" b="1">
                <a:solidFill>
                  <a:srgbClr val="3d3c3e"/>
                </a:solidFill>
              </a:rPr>
              <a:t>4byte</a:t>
            </a:r>
            <a:r>
              <a:rPr lang="ko-KR" altLang="en-US" sz="1200" b="1">
                <a:solidFill>
                  <a:srgbClr val="3d3c3e"/>
                </a:solidFill>
              </a:rPr>
              <a:t>로 표현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REG_BINARY : </a:t>
            </a:r>
            <a:r>
              <a:rPr lang="ko-KR" altLang="en-US" sz="1200" b="1">
                <a:solidFill>
                  <a:srgbClr val="3d3c3e"/>
                </a:solidFill>
              </a:rPr>
              <a:t>이진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REG_SIZE : </a:t>
            </a:r>
            <a:r>
              <a:rPr lang="ko-KR" altLang="en-US" sz="1200" b="1">
                <a:solidFill>
                  <a:srgbClr val="3d3c3e"/>
                </a:solidFill>
              </a:rPr>
              <a:t>고정 길이 문자열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REG_EXPAND_SZ : </a:t>
            </a:r>
            <a:r>
              <a:rPr lang="ko-KR" altLang="en-US" sz="1200" b="1">
                <a:solidFill>
                  <a:srgbClr val="3d3c3e"/>
                </a:solidFill>
              </a:rPr>
              <a:t>가변 길이 데이터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REG_SZ</a:t>
            </a:r>
            <a:r>
              <a:rPr lang="ko-KR" altLang="en-US" sz="1200" b="1">
                <a:solidFill>
                  <a:srgbClr val="3d3c3e"/>
                </a:solidFill>
              </a:rPr>
              <a:t>는 </a:t>
            </a:r>
            <a:r>
              <a:rPr lang="en-US" altLang="ko-KR" sz="1200" b="1">
                <a:solidFill>
                  <a:srgbClr val="3d3c3e"/>
                </a:solidFill>
              </a:rPr>
              <a:t>EXPAND</a:t>
            </a:r>
            <a:r>
              <a:rPr lang="ko-KR" altLang="en-US" sz="1200" b="1">
                <a:solidFill>
                  <a:srgbClr val="3d3c3e"/>
                </a:solidFill>
              </a:rPr>
              <a:t>와 </a:t>
            </a:r>
            <a:r>
              <a:rPr lang="en-US" altLang="ko-KR" sz="1200" b="1">
                <a:solidFill>
                  <a:srgbClr val="3d3c3e"/>
                </a:solidFill>
              </a:rPr>
              <a:t>MULTI</a:t>
            </a:r>
            <a:r>
              <a:rPr lang="ko-KR" altLang="en-US" sz="1200" b="1">
                <a:solidFill>
                  <a:srgbClr val="3d3c3e"/>
                </a:solidFill>
              </a:rPr>
              <a:t>의 성격을 동시에 가지고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REG_LINK : </a:t>
            </a:r>
            <a:r>
              <a:rPr lang="ko-KR" altLang="en-US" sz="1200" b="1">
                <a:solidFill>
                  <a:srgbClr val="3d3c3e"/>
                </a:solidFill>
              </a:rPr>
              <a:t>심볼릭 링크 유니코드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79122"/>
            <a:ext cx="9144000" cy="2556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Network Interface : HKEY_LOCAL_MACHINE\SOFTWARE\Microsoft\Windows NT\CurrentVersion\NerworkCards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MAC Address : HKEY_LOCAL_MACHINE\SYSTEM\CurrentControlSet\Control\Class\{4d36e972-e325-11ce-bfc1-08002be10318}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WireLess SSID : HKEY_LOCAL_MACHINE\SOFTWARE\Microsoft\WlanSvc\Interfaces\$ID\Profiles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Auto Start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HKEY_LOCAL_MACHINE\SYSTEM\CurrentControlSet\Services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없습니다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다음주는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VM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 함께 실습입니다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VMWare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Player 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설치해오세요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(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약간의 구글링을 통해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WorkStation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을 설치할 수도 있습니다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)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Registry?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Hive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Data Type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Path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원도우 레지스트리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Windows</a:t>
            </a:r>
            <a:r>
              <a:rPr lang="ko-KR" altLang="en-US" sz="1200" b="1">
                <a:solidFill>
                  <a:srgbClr val="3d3c3e"/>
                </a:solidFill>
              </a:rPr>
              <a:t> 운영 체제의 설정과 선택 항목을 가지고 있는 </a:t>
            </a:r>
            <a:r>
              <a:rPr lang="en-US" altLang="ko-KR" sz="1200" b="1">
                <a:solidFill>
                  <a:srgbClr val="3d3c3e"/>
                </a:solidFill>
              </a:rPr>
              <a:t>DB.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하드웨어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소프트웨어등등의 정보와 설정이 담겨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원래는 </a:t>
            </a:r>
            <a:r>
              <a:rPr lang="en-US" altLang="ko-KR" sz="1200" b="1">
                <a:solidFill>
                  <a:srgbClr val="3d3c3e"/>
                </a:solidFill>
              </a:rPr>
              <a:t>INI</a:t>
            </a:r>
            <a:r>
              <a:rPr lang="ko-KR" altLang="en-US" sz="1200" b="1">
                <a:solidFill>
                  <a:srgbClr val="3d3c3e"/>
                </a:solidFill>
              </a:rPr>
              <a:t>를 사용했으나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파편화가 심해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를 도입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간단하게 말해서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어떤 프로그램을 설치할 때도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에 값이 추가되거나 수정되고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하드웨어를 새로 장착했을 때도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가 바뀔 수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DOS : Autobat, Config.sys</a:t>
            </a:r>
            <a:r>
              <a:rPr lang="ko-KR" altLang="en-US" sz="1200" b="1">
                <a:solidFill>
                  <a:srgbClr val="3d3c3e"/>
                </a:solidFill>
              </a:rPr>
              <a:t>등에 저장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 95</a:t>
            </a:r>
            <a:r>
              <a:rPr lang="ko-KR" altLang="en-US" sz="1200" b="1">
                <a:solidFill>
                  <a:srgbClr val="3d3c3e"/>
                </a:solidFill>
              </a:rPr>
              <a:t>이후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레지스트리로 대체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일부 레지스트리는 휘발성이며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어떤 레지스트리는 비휘발성이다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비휘발성은 파일형태로 존재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휘발성은 시스템 시작시 생성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종료시 삭제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보통은 </a:t>
            </a:r>
            <a:r>
              <a:rPr lang="en-US" altLang="ko-KR" sz="1200" b="1">
                <a:solidFill>
                  <a:srgbClr val="3d3c3e"/>
                </a:solidFill>
              </a:rPr>
              <a:t>C:\Windows\System32</a:t>
            </a:r>
            <a:r>
              <a:rPr lang="ko-KR" altLang="en-US" sz="1200" b="1">
                <a:solidFill>
                  <a:srgbClr val="3d3c3e"/>
                </a:solidFill>
              </a:rPr>
              <a:t> 하위 디렉토리에 파일형태로 존재한다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64bit</a:t>
            </a:r>
            <a:r>
              <a:rPr lang="ko-KR" altLang="en-US" sz="1200" b="1">
                <a:solidFill>
                  <a:srgbClr val="3d3c3e"/>
                </a:solidFill>
              </a:rPr>
              <a:t> 환경에서도 </a:t>
            </a:r>
            <a:r>
              <a:rPr lang="en-US" altLang="ko-KR" sz="1200" b="1">
                <a:solidFill>
                  <a:srgbClr val="3d3c3e"/>
                </a:solidFill>
              </a:rPr>
              <a:t>System32</a:t>
            </a:r>
            <a:r>
              <a:rPr lang="ko-KR" altLang="en-US" sz="1200" b="1">
                <a:solidFill>
                  <a:srgbClr val="3d3c3e"/>
                </a:solidFill>
              </a:rPr>
              <a:t> 폴더이다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또는 </a:t>
            </a:r>
            <a:r>
              <a:rPr lang="en-US" altLang="ko-KR" sz="1200" b="1">
                <a:solidFill>
                  <a:srgbClr val="3d3c3e"/>
                </a:solidFill>
              </a:rPr>
              <a:t>C:\Users\$USERNAME\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파일형태로 존재하는 경우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System, SAM, Security, Softwate, User SID, Default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휘발성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Hardware, Clone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Q. </a:t>
            </a:r>
            <a:r>
              <a:rPr lang="ko-KR" altLang="en-US" sz="1200" b="1">
                <a:solidFill>
                  <a:srgbClr val="3d3c3e"/>
                </a:solidFill>
              </a:rPr>
              <a:t>그렴 어떻게 모든 레지스트리를 온전하게 보존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레지스트리는 </a:t>
            </a:r>
            <a:r>
              <a:rPr lang="en-US" altLang="ko-KR" sz="1200" b="1">
                <a:solidFill>
                  <a:srgbClr val="3d3c3e"/>
                </a:solidFill>
              </a:rPr>
              <a:t>UAC</a:t>
            </a:r>
            <a:r>
              <a:rPr lang="ko-KR" altLang="en-US" sz="1200" b="1">
                <a:solidFill>
                  <a:srgbClr val="3d3c3e"/>
                </a:solidFill>
              </a:rPr>
              <a:t>의 도입과 함께 가상화가 이루어진다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HKEY_MACHINE\SOFTWARE -&gt; HKEY_USER\Software\Classes\VirtualStore\Machine\Software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다만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HKEY_MACHINE\SOFTWARE\Classes, \Microsoft\Windows</a:t>
            </a:r>
            <a:r>
              <a:rPr lang="ko-KR" altLang="en-US" sz="1200" b="1">
                <a:solidFill>
                  <a:srgbClr val="3d3c3e"/>
                </a:solidFill>
              </a:rPr>
              <a:t>는 가상화에서 제외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폴더가 가상화되는 위치에 레지스트리도 가상화 되므로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C:\Users\$USERNAME\AppData\Local\Microsoft\Windows\UsrClass.dat</a:t>
            </a:r>
            <a:r>
              <a:rPr lang="ko-KR" altLang="en-US" sz="1200" b="1">
                <a:solidFill>
                  <a:srgbClr val="3d3c3e"/>
                </a:solidFill>
              </a:rPr>
              <a:t>로 존재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ROOT -&gt; </a:t>
            </a:r>
            <a:r>
              <a:rPr lang="ko-KR" altLang="en-US" sz="1200" b="1">
                <a:solidFill>
                  <a:srgbClr val="3d3c3e"/>
                </a:solidFill>
              </a:rPr>
              <a:t>어플리케이션 환경설정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CURRENT_USER -&gt; </a:t>
            </a:r>
            <a:r>
              <a:rPr lang="ko-KR" altLang="en-US" sz="1200" b="1">
                <a:solidFill>
                  <a:srgbClr val="3d3c3e"/>
                </a:solidFill>
              </a:rPr>
              <a:t>현재 접속한</a:t>
            </a:r>
            <a:r>
              <a:rPr lang="en-US" altLang="ko-KR" sz="1200" b="1">
                <a:solidFill>
                  <a:srgbClr val="3d3c3e"/>
                </a:solidFill>
              </a:rPr>
              <a:t> </a:t>
            </a:r>
            <a:r>
              <a:rPr lang="ko-KR" altLang="en-US" sz="1200" b="1">
                <a:solidFill>
                  <a:srgbClr val="3d3c3e"/>
                </a:solidFill>
              </a:rPr>
              <a:t>유저 프로파일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MACHINE -&gt; </a:t>
            </a:r>
            <a:r>
              <a:rPr lang="ko-KR" altLang="en-US" sz="1200" b="1">
                <a:solidFill>
                  <a:srgbClr val="3d3c3e"/>
                </a:solidFill>
              </a:rPr>
              <a:t>시스템 </a:t>
            </a:r>
            <a:r>
              <a:rPr lang="en-US" altLang="ko-KR" sz="1200" b="1">
                <a:solidFill>
                  <a:srgbClr val="3d3c3e"/>
                </a:solidFill>
              </a:rPr>
              <a:t>HW &amp; SW</a:t>
            </a:r>
            <a:r>
              <a:rPr lang="ko-KR" altLang="en-US" sz="1200" b="1">
                <a:solidFill>
                  <a:srgbClr val="3d3c3e"/>
                </a:solidFill>
              </a:rPr>
              <a:t> 환경설정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CURRENT_CONFIG -&gt; </a:t>
            </a:r>
            <a:r>
              <a:rPr lang="ko-KR" altLang="en-US" sz="1200" b="1">
                <a:solidFill>
                  <a:srgbClr val="3d3c3e"/>
                </a:solidFill>
              </a:rPr>
              <a:t>하드웨어 프로파일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USERS -&gt; </a:t>
            </a:r>
            <a:r>
              <a:rPr lang="ko-KR" altLang="en-US" sz="1200" b="1">
                <a:solidFill>
                  <a:srgbClr val="3d3c3e"/>
                </a:solidFill>
              </a:rPr>
              <a:t>모든 사용자의 프로파일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62" y="1581149"/>
            <a:ext cx="2581275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 ( 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S-1-5-18 : </a:t>
            </a:r>
            <a:r>
              <a:rPr lang="ko-KR" altLang="en-US" sz="1200" b="1">
                <a:solidFill>
                  <a:srgbClr val="3d3c3e"/>
                </a:solidFill>
              </a:rPr>
              <a:t>로컬 시스템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S-1-5-19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로컬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S-1-5-20 : </a:t>
            </a:r>
            <a:r>
              <a:rPr lang="ko-KR" altLang="en-US" sz="1200" b="1">
                <a:solidFill>
                  <a:srgbClr val="3d3c3e"/>
                </a:solidFill>
              </a:rPr>
              <a:t>네트워크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S-1-5-21-396... : </a:t>
            </a:r>
            <a:r>
              <a:rPr lang="ko-KR" altLang="en-US" sz="1200" b="1">
                <a:solidFill>
                  <a:srgbClr val="3d3c3e"/>
                </a:solidFill>
              </a:rPr>
              <a:t>뭘까요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612" y="1666874"/>
            <a:ext cx="248602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2841</ep:Words>
  <ep:PresentationFormat>화면 슬라이드 쇼(4:3)</ep:PresentationFormat>
  <ep:Paragraphs>660</ep:Paragraphs>
  <ep:Slides>14</ep:Slides>
  <ep:Notes>99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Forensic Study - 6 Windows Registry (1)</vt:lpstr>
      <vt:lpstr>목차</vt:lpstr>
      <vt:lpstr>Registry?</vt:lpstr>
      <vt:lpstr>Registry?</vt:lpstr>
      <vt:lpstr>Registry?</vt:lpstr>
      <vt:lpstr>Registry?</vt:lpstr>
      <vt:lpstr>Registry? ( Advanced )</vt:lpstr>
      <vt:lpstr>Registry Hive</vt:lpstr>
      <vt:lpstr>Registry Hive ( Advanced )</vt:lpstr>
      <vt:lpstr>Registry Hive ( Advanced )</vt:lpstr>
      <vt:lpstr>슬라이드 11</vt:lpstr>
      <vt:lpstr>Registry Data Type</vt:lpstr>
      <vt:lpstr>Registry Data Type</vt:lpstr>
      <vt:lpstr>Registry Path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2017-11-14T10:36:07.730</dcterms:modified>
  <cp:revision>141</cp:revision>
  <dc:title>문서의 제목 나눔고딕B, 54pt</dc:title>
  <cp:version>0906.0100.01</cp:version>
</cp:coreProperties>
</file>