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6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3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86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96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7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2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0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A6FC-08FC-4BFE-9AF4-254C45827A54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6507-2FAC-43FC-8CA0-9FD871F76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0DB9-9DF7-4583-9855-5901AE7F8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리버싱</a:t>
            </a:r>
            <a:r>
              <a:rPr lang="ko-KR" altLang="en-US" dirty="0"/>
              <a:t> 스터디 초급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CA96-278C-4827-8E42-6CBD75F9E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66521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F7 : Step into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한 줄 씩 실행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함수를 만나면 그 함수 안으로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Visual Studio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F11 </a:t>
            </a:r>
            <a:r>
              <a:rPr lang="ko-KR" altLang="en-US" dirty="0">
                <a:sym typeface="Wingdings" panose="05000000000000000000" pitchFamily="2" charset="2"/>
              </a:rPr>
              <a:t>기능과 같음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r>
              <a:rPr lang="en-US" altLang="ko-KR" dirty="0"/>
              <a:t>F8 : Step over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한 줄 씩 실행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함수를 만나면 그 함수를 </a:t>
            </a:r>
            <a:r>
              <a:rPr lang="ko-KR" altLang="en-US" dirty="0" err="1">
                <a:sym typeface="Wingdings" panose="05000000000000000000" pitchFamily="2" charset="2"/>
              </a:rPr>
              <a:t>넘어감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Visual Studio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F10 </a:t>
            </a:r>
            <a:r>
              <a:rPr lang="ko-KR" altLang="en-US" dirty="0">
                <a:sym typeface="Wingdings" panose="05000000000000000000" pitchFamily="2" charset="2"/>
              </a:rPr>
              <a:t>기능과 같음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9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F9 : </a:t>
            </a:r>
            <a:r>
              <a:rPr lang="ko-KR" altLang="en-US" dirty="0"/>
              <a:t>프로그램 실행</a:t>
            </a:r>
            <a:endParaRPr lang="en-US" altLang="ko-KR" dirty="0"/>
          </a:p>
          <a:p>
            <a:r>
              <a:rPr lang="en-US" altLang="ko-KR" dirty="0"/>
              <a:t>F12 : </a:t>
            </a:r>
            <a:r>
              <a:rPr lang="ko-KR" altLang="en-US" dirty="0"/>
              <a:t>일시 정지</a:t>
            </a:r>
            <a:endParaRPr lang="en-US" altLang="ko-KR" dirty="0"/>
          </a:p>
          <a:p>
            <a:r>
              <a:rPr lang="en-US" altLang="ko-KR" dirty="0"/>
              <a:t>Ctrl + F2 : </a:t>
            </a:r>
            <a:r>
              <a:rPr lang="ko-KR" altLang="en-US" dirty="0"/>
              <a:t>재실행</a:t>
            </a:r>
            <a:endParaRPr lang="en-US" altLang="ko-KR" dirty="0"/>
          </a:p>
          <a:p>
            <a:r>
              <a:rPr lang="en-US" altLang="ko-KR" dirty="0"/>
              <a:t>Alt + F2 :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r>
              <a:rPr lang="en-US" altLang="ko-KR" dirty="0"/>
              <a:t>F2 : Break point</a:t>
            </a:r>
          </a:p>
          <a:p>
            <a:r>
              <a:rPr lang="en-US" altLang="ko-KR" dirty="0"/>
              <a:t>Ctrl + G : </a:t>
            </a:r>
            <a:r>
              <a:rPr lang="ko-KR" altLang="en-US" dirty="0"/>
              <a:t>주소로 직접 이동</a:t>
            </a:r>
          </a:p>
        </p:txBody>
      </p:sp>
    </p:spTree>
    <p:extLst>
      <p:ext uri="{BB962C8B-B14F-4D97-AF65-F5344CB8AC3E}">
        <p14:creationId xmlns:p14="http://schemas.microsoft.com/office/powerpoint/2010/main" val="374069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To User Mode</a:t>
            </a:r>
          </a:p>
          <a:p>
            <a:r>
              <a:rPr lang="en-US" altLang="ko-KR" dirty="0"/>
              <a:t>Pause(F12) + (Alt + F9) </a:t>
            </a:r>
            <a:r>
              <a:rPr lang="ko-KR" altLang="en-US" dirty="0"/>
              <a:t>로 진입</a:t>
            </a:r>
            <a:endParaRPr lang="en-US" altLang="ko-KR" dirty="0"/>
          </a:p>
          <a:p>
            <a:r>
              <a:rPr lang="en-US" altLang="ko-KR" dirty="0" err="1"/>
              <a:t>MessageBox</a:t>
            </a:r>
            <a:r>
              <a:rPr lang="en-US" altLang="ko-KR" dirty="0"/>
              <a:t> </a:t>
            </a:r>
            <a:r>
              <a:rPr lang="ko-KR" altLang="en-US" dirty="0"/>
              <a:t>등의 함수로 인해 프로그램이 </a:t>
            </a:r>
            <a:r>
              <a:rPr lang="ko-KR" altLang="en-US" dirty="0" err="1"/>
              <a:t>멈춰있을</a:t>
            </a:r>
            <a:r>
              <a:rPr lang="ko-KR" altLang="en-US" dirty="0"/>
              <a:t> 때 사용 가능</a:t>
            </a:r>
            <a:endParaRPr lang="en-US" altLang="ko-KR" dirty="0"/>
          </a:p>
          <a:p>
            <a:r>
              <a:rPr lang="en-US" altLang="ko-KR" dirty="0" err="1"/>
              <a:t>MessageBox</a:t>
            </a:r>
            <a:r>
              <a:rPr lang="en-US" altLang="ko-KR" dirty="0"/>
              <a:t> </a:t>
            </a:r>
            <a:r>
              <a:rPr lang="ko-KR" altLang="en-US" dirty="0"/>
              <a:t>등의 호출 시점을 찾는 데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70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Exercise 3</a:t>
            </a:r>
            <a:r>
              <a:rPr lang="ko-KR" altLang="en-US" dirty="0"/>
              <a:t>문제 </a:t>
            </a:r>
            <a:r>
              <a:rPr lang="ko-KR" altLang="en-US" dirty="0" err="1"/>
              <a:t>풀어보기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79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2988-655C-48F0-A3BF-A0C37194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시간에 배운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FDE52-CCC4-45A8-9374-11EF4FCF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Flag Register(</a:t>
            </a:r>
            <a:r>
              <a:rPr lang="ko-KR" altLang="en-US" dirty="0"/>
              <a:t>상태 레지스터</a:t>
            </a:r>
            <a:r>
              <a:rPr lang="en-US" altLang="ko-KR" dirty="0"/>
              <a:t>) – CF, PF, AF, ZF, SF, TF, DF, OF</a:t>
            </a:r>
          </a:p>
          <a:p>
            <a:r>
              <a:rPr lang="en-US" altLang="ko-KR" dirty="0"/>
              <a:t>x86 Assembly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MOV, LEA				- PUSH, POP</a:t>
            </a:r>
          </a:p>
          <a:p>
            <a:pPr marL="0" indent="0">
              <a:buNone/>
            </a:pPr>
            <a:r>
              <a:rPr lang="en-US" altLang="ko-KR" dirty="0"/>
              <a:t> - INC, DEC				- ADD, SUB, MUL(IMUL), DIV(IDIV)</a:t>
            </a:r>
          </a:p>
          <a:p>
            <a:pPr marL="0" indent="0">
              <a:buNone/>
            </a:pPr>
            <a:r>
              <a:rPr lang="en-US" altLang="ko-KR" dirty="0"/>
              <a:t> - AND, OR, XOR, NOT, NEG		- SHL, SHR, ROL, ROR</a:t>
            </a:r>
          </a:p>
          <a:p>
            <a:pPr marL="0" indent="0">
              <a:buNone/>
            </a:pPr>
            <a:r>
              <a:rPr lang="en-US" altLang="ko-KR" dirty="0"/>
              <a:t> - JMP					- CMP,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12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7D81-5815-4DF6-B5A1-287C0F7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x86 Assembly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A0F44-8860-4100-9E58-983C5A0C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REP/REPE, REPZ/REPNE, REPNZ : </a:t>
            </a:r>
            <a:r>
              <a:rPr lang="ko-KR" altLang="en-US" dirty="0"/>
              <a:t>반복 명령어</a:t>
            </a:r>
            <a:endParaRPr lang="en-US" altLang="ko-KR" dirty="0"/>
          </a:p>
          <a:p>
            <a:r>
              <a:rPr lang="ko-KR" altLang="en-US" dirty="0"/>
              <a:t>형식 </a:t>
            </a:r>
            <a:r>
              <a:rPr lang="en-US" altLang="ko-KR" dirty="0"/>
              <a:t>: REP &lt;</a:t>
            </a:r>
            <a:r>
              <a:rPr lang="en-US" altLang="ko-KR" dirty="0" err="1"/>
              <a:t>string_inst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ECX</a:t>
            </a:r>
            <a:r>
              <a:rPr lang="ko-KR" altLang="en-US" dirty="0"/>
              <a:t> 값이 </a:t>
            </a:r>
            <a:r>
              <a:rPr lang="en-US" altLang="ko-KR" dirty="0"/>
              <a:t>0</a:t>
            </a:r>
            <a:r>
              <a:rPr lang="ko-KR" altLang="en-US" dirty="0"/>
              <a:t>이 될 때까지 </a:t>
            </a:r>
            <a:r>
              <a:rPr lang="en-US" altLang="ko-KR" dirty="0"/>
              <a:t>&lt;</a:t>
            </a:r>
            <a:r>
              <a:rPr lang="en-US" altLang="ko-KR" dirty="0" err="1"/>
              <a:t>string_inst</a:t>
            </a:r>
            <a:r>
              <a:rPr lang="en-US" altLang="ko-KR" dirty="0"/>
              <a:t>&gt; </a:t>
            </a:r>
            <a:r>
              <a:rPr lang="ko-KR" altLang="en-US" dirty="0"/>
              <a:t>부분을 반복한다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53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7FFD-BE15-4ED6-9D27-14652728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x86 Assembly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4B036-08A5-434A-9CE1-8EAA5049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inst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BD3BE-8E43-4D96-BFBC-AE25A1AD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3" y="3087026"/>
            <a:ext cx="9525535" cy="28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2DD5-B551-4CF2-A67F-E740BE95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x86 Assembly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AD7CC-C64A-45DE-A9CD-F175477C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코드</a:t>
            </a:r>
            <a:endParaRPr lang="en-US" altLang="ko-KR" dirty="0"/>
          </a:p>
          <a:p>
            <a:r>
              <a:rPr lang="ko-KR" altLang="en-US" dirty="0"/>
              <a:t>한 줄 씩 해석해보기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FD243-5773-4592-80D9-1EA675AB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1" y="1719678"/>
            <a:ext cx="6564850" cy="45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4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BAC8-BB2C-4520-B313-0C1FBD9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x86 Assembly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F5DE8-4D59-4A96-8C1C-C7F154F2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MOV ESI, DWORD PTR[str1] //str1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ESI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넣음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LEA EDI, DWORD PTR[str2] //str2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주소를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EDI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넣음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MOV ECX,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//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ECX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넣음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 MOVS BYTE PTR[EDI], BYTE PTR[ESI] // EDI++, ESI++, ECX--</a:t>
            </a: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// EDI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ESI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BYTE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단위로 넣음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MOV BYTE PTR[EDI], 0x00 // EDI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0x00 (NULL)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넣음</a:t>
            </a:r>
          </a:p>
        </p:txBody>
      </p:sp>
    </p:spTree>
    <p:extLst>
      <p:ext uri="{BB962C8B-B14F-4D97-AF65-F5344CB8AC3E}">
        <p14:creationId xmlns:p14="http://schemas.microsoft.com/office/powerpoint/2010/main" val="235788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: Assembly</a:t>
            </a:r>
            <a:r>
              <a:rPr lang="ko-KR" altLang="en-US" dirty="0"/>
              <a:t>로 디버깅이 가능하게 해주는 툴</a:t>
            </a:r>
            <a:endParaRPr lang="en-US" altLang="ko-KR" dirty="0"/>
          </a:p>
          <a:p>
            <a:r>
              <a:rPr lang="ko-KR" altLang="en-US" dirty="0"/>
              <a:t>관리자 권한으로 실행해주세요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 to Explorer – Add </a:t>
            </a:r>
            <a:r>
              <a:rPr lang="en-US" altLang="ko-KR" dirty="0" err="1"/>
              <a:t>OllyDbg</a:t>
            </a:r>
            <a:r>
              <a:rPr lang="en-US" altLang="ko-KR" dirty="0"/>
              <a:t> to menu in Windows Explorer - Done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 err="1"/>
              <a:t>우클릭으로</a:t>
            </a:r>
            <a:r>
              <a:rPr lang="ko-KR" altLang="en-US" dirty="0"/>
              <a:t> </a:t>
            </a:r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실행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4CC3B-608E-4AD6-9183-11FC7A6E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572621"/>
            <a:ext cx="6507926" cy="2146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80D851-53B0-47CB-9168-44CA5C4A1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379" y="4551990"/>
            <a:ext cx="3331959" cy="21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File Open (File – Open)</a:t>
            </a:r>
          </a:p>
          <a:p>
            <a:r>
              <a:rPr lang="en-US" altLang="ko-KR" dirty="0"/>
              <a:t>Arguments : </a:t>
            </a:r>
            <a:r>
              <a:rPr lang="ko-KR" altLang="en-US" dirty="0"/>
              <a:t>파일 실행 시 인자들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9993B-0B2B-4DEE-B06D-E2FC742D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12" y="2249487"/>
            <a:ext cx="5458706" cy="3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542E-FA56-41C9-82FB-0E14514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OllyDbg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9FAA-35FE-4871-8538-51FB6DF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Attach : </a:t>
            </a:r>
            <a:r>
              <a:rPr lang="ko-KR" altLang="en-US" dirty="0"/>
              <a:t>이미 실행된 프로세스를 대상으로 디버깅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C17B1-D869-4208-86C9-1E77B1A1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5" y="2850495"/>
            <a:ext cx="7334250" cy="2400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7EF94A-FDC1-488B-9FC9-AE036800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47" y="4060170"/>
            <a:ext cx="5038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리버싱 초급 1주차</Template>
  <TotalTime>502</TotalTime>
  <Words>324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D2Coding</vt:lpstr>
      <vt:lpstr>맑은 고딕</vt:lpstr>
      <vt:lpstr>Arial</vt:lpstr>
      <vt:lpstr>Trebuchet MS</vt:lpstr>
      <vt:lpstr>Tw Cen MT</vt:lpstr>
      <vt:lpstr>Wingdings</vt:lpstr>
      <vt:lpstr>회로</vt:lpstr>
      <vt:lpstr>리버싱 스터디 초급</vt:lpstr>
      <vt:lpstr>지난 시간에 배운 것들</vt:lpstr>
      <vt:lpstr>x86 Assembly</vt:lpstr>
      <vt:lpstr>x86 Assembly</vt:lpstr>
      <vt:lpstr>x86 Assembly</vt:lpstr>
      <vt:lpstr>x86 Assembly</vt:lpstr>
      <vt:lpstr>OllyDbg 사용법</vt:lpstr>
      <vt:lpstr>OllyDbg 사용법</vt:lpstr>
      <vt:lpstr>OllyDbg 사용법</vt:lpstr>
      <vt:lpstr>OllyDbg 사용법</vt:lpstr>
      <vt:lpstr>OllyDbg 사용법</vt:lpstr>
      <vt:lpstr>OllyDbg 사용법</vt:lpstr>
      <vt:lpstr>OllyDbg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리버싱 스터디 초급</dc:title>
  <dc:creator>Hasu</dc:creator>
  <cp:lastModifiedBy>Hasu</cp:lastModifiedBy>
  <cp:revision>10</cp:revision>
  <dcterms:created xsi:type="dcterms:W3CDTF">2017-11-06T01:34:04Z</dcterms:created>
  <dcterms:modified xsi:type="dcterms:W3CDTF">2017-11-06T09:56:21Z</dcterms:modified>
</cp:coreProperties>
</file>