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1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8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1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9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9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1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8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CC71-DD77-4A44-A2C6-109BA170DB9A}" type="datetimeFigureOut">
              <a:rPr lang="ko-KR" altLang="en-US" smtClean="0"/>
              <a:t>2018. 11. 12.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2F60-EA11-46D8-85C9-826CF3AE0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8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xmlns="" id="{56B8EC99-3F37-4232-8B42-10669E025567}"/>
              </a:ext>
            </a:extLst>
          </p:cNvPr>
          <p:cNvCxnSpPr>
            <a:cxnSpLocks/>
          </p:cNvCxnSpPr>
          <p:nvPr/>
        </p:nvCxnSpPr>
        <p:spPr>
          <a:xfrm>
            <a:off x="2113447" y="3137012"/>
            <a:ext cx="845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xmlns="" id="{B7FEDC5A-BB50-4DDE-9234-E86575DC5E73}"/>
              </a:ext>
            </a:extLst>
          </p:cNvPr>
          <p:cNvCxnSpPr>
            <a:cxnSpLocks/>
          </p:cNvCxnSpPr>
          <p:nvPr/>
        </p:nvCxnSpPr>
        <p:spPr>
          <a:xfrm>
            <a:off x="2958891" y="602144"/>
            <a:ext cx="0" cy="4709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xmlns="" id="{4646DE52-1A74-4F79-BED4-564F921C4F32}"/>
              </a:ext>
            </a:extLst>
          </p:cNvPr>
          <p:cNvCxnSpPr>
            <a:cxnSpLocks/>
          </p:cNvCxnSpPr>
          <p:nvPr/>
        </p:nvCxnSpPr>
        <p:spPr>
          <a:xfrm>
            <a:off x="2958891" y="602144"/>
            <a:ext cx="794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xmlns="" id="{691ED78B-AFD9-428B-B20D-BF91D8F52796}"/>
              </a:ext>
            </a:extLst>
          </p:cNvPr>
          <p:cNvCxnSpPr>
            <a:cxnSpLocks/>
          </p:cNvCxnSpPr>
          <p:nvPr/>
        </p:nvCxnSpPr>
        <p:spPr>
          <a:xfrm>
            <a:off x="2958891" y="932627"/>
            <a:ext cx="794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29F98968-7FA0-4F84-8C8B-AA9306454F82}"/>
              </a:ext>
            </a:extLst>
          </p:cNvPr>
          <p:cNvSpPr txBox="1"/>
          <p:nvPr/>
        </p:nvSpPr>
        <p:spPr>
          <a:xfrm>
            <a:off x="2669432" y="373700"/>
            <a:ext cx="117457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instruction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[31:26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61AAF9A6-7DD8-4E0B-BE27-31AD6E7C8C34}"/>
              </a:ext>
            </a:extLst>
          </p:cNvPr>
          <p:cNvSpPr txBox="1"/>
          <p:nvPr/>
        </p:nvSpPr>
        <p:spPr>
          <a:xfrm>
            <a:off x="2792405" y="699673"/>
            <a:ext cx="104233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instruction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[5:0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FF2B605F-C413-4B62-9641-2C0CB3A964F3}"/>
              </a:ext>
            </a:extLst>
          </p:cNvPr>
          <p:cNvCxnSpPr>
            <a:cxnSpLocks/>
          </p:cNvCxnSpPr>
          <p:nvPr/>
        </p:nvCxnSpPr>
        <p:spPr>
          <a:xfrm>
            <a:off x="2958891" y="2150334"/>
            <a:ext cx="1492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D520CBB1-5D3E-4C8E-A0E6-89AE693FCCBB}"/>
              </a:ext>
            </a:extLst>
          </p:cNvPr>
          <p:cNvSpPr txBox="1"/>
          <p:nvPr/>
        </p:nvSpPr>
        <p:spPr>
          <a:xfrm>
            <a:off x="2904598" y="1856531"/>
            <a:ext cx="10150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Instruction</a:t>
            </a:r>
          </a:p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[25:21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xmlns="" id="{1DAB5956-884F-4F89-8F6D-FA521538E5FF}"/>
              </a:ext>
            </a:extLst>
          </p:cNvPr>
          <p:cNvCxnSpPr>
            <a:cxnSpLocks/>
          </p:cNvCxnSpPr>
          <p:nvPr/>
        </p:nvCxnSpPr>
        <p:spPr>
          <a:xfrm>
            <a:off x="2958891" y="2515681"/>
            <a:ext cx="1492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62558D3C-2045-4CB2-9083-C32052343EA3}"/>
              </a:ext>
            </a:extLst>
          </p:cNvPr>
          <p:cNvSpPr txBox="1"/>
          <p:nvPr/>
        </p:nvSpPr>
        <p:spPr>
          <a:xfrm>
            <a:off x="2942715" y="2222244"/>
            <a:ext cx="91740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Instruction</a:t>
            </a:r>
          </a:p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[20:16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xmlns="" id="{5AE251D0-6B37-4A78-91C8-4B01144EE289}"/>
              </a:ext>
            </a:extLst>
          </p:cNvPr>
          <p:cNvCxnSpPr>
            <a:cxnSpLocks/>
          </p:cNvCxnSpPr>
          <p:nvPr/>
        </p:nvCxnSpPr>
        <p:spPr>
          <a:xfrm>
            <a:off x="2958891" y="3263335"/>
            <a:ext cx="794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59561D58-6D94-4D53-8A07-1ECD5537E430}"/>
              </a:ext>
            </a:extLst>
          </p:cNvPr>
          <p:cNvSpPr txBox="1"/>
          <p:nvPr/>
        </p:nvSpPr>
        <p:spPr>
          <a:xfrm>
            <a:off x="3048265" y="2961733"/>
            <a:ext cx="7969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Instruction</a:t>
            </a:r>
          </a:p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[15:11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59" name="사다리꼴 258">
            <a:extLst>
              <a:ext uri="{FF2B5EF4-FFF2-40B4-BE49-F238E27FC236}">
                <a16:creationId xmlns:a16="http://schemas.microsoft.com/office/drawing/2014/main" xmlns="" id="{7DFF5212-380A-409E-8464-960C097C567B}"/>
              </a:ext>
            </a:extLst>
          </p:cNvPr>
          <p:cNvSpPr/>
          <p:nvPr/>
        </p:nvSpPr>
        <p:spPr>
          <a:xfrm rot="5400000">
            <a:off x="3439732" y="2963261"/>
            <a:ext cx="837660" cy="198435"/>
          </a:xfrm>
          <a:prstGeom prst="trapezoid">
            <a:avLst>
              <a:gd name="adj" fmla="val 54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 MUX</a:t>
            </a:r>
            <a:endParaRPr lang="en-US" altLang="ko-KR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xmlns="" id="{C534453D-C656-47A1-8BC3-E9ADA6665462}"/>
              </a:ext>
            </a:extLst>
          </p:cNvPr>
          <p:cNvSpPr/>
          <p:nvPr/>
        </p:nvSpPr>
        <p:spPr>
          <a:xfrm>
            <a:off x="3356175" y="2490744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xmlns="" id="{5ACA920C-A502-41E3-83E3-504ABA622D2B}"/>
              </a:ext>
            </a:extLst>
          </p:cNvPr>
          <p:cNvCxnSpPr>
            <a:cxnSpLocks/>
          </p:cNvCxnSpPr>
          <p:nvPr/>
        </p:nvCxnSpPr>
        <p:spPr>
          <a:xfrm>
            <a:off x="3371273" y="2515827"/>
            <a:ext cx="0" cy="300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xmlns="" id="{DB7BC5BA-5A11-4D7A-8C3E-2F73AFC50094}"/>
              </a:ext>
            </a:extLst>
          </p:cNvPr>
          <p:cNvCxnSpPr/>
          <p:nvPr/>
        </p:nvCxnSpPr>
        <p:spPr>
          <a:xfrm>
            <a:off x="3371273" y="2816502"/>
            <a:ext cx="382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xmlns="" id="{EB6B9FA0-F3B8-409E-91AB-4A2FA563006B}"/>
              </a:ext>
            </a:extLst>
          </p:cNvPr>
          <p:cNvCxnSpPr>
            <a:cxnSpLocks/>
            <a:stCxn id="259" idx="0"/>
          </p:cNvCxnSpPr>
          <p:nvPr/>
        </p:nvCxnSpPr>
        <p:spPr>
          <a:xfrm>
            <a:off x="3957780" y="3062479"/>
            <a:ext cx="493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xmlns="" id="{32B995E3-1EC9-4EE6-82F4-EACD6AA14763}"/>
              </a:ext>
            </a:extLst>
          </p:cNvPr>
          <p:cNvSpPr/>
          <p:nvPr/>
        </p:nvSpPr>
        <p:spPr>
          <a:xfrm>
            <a:off x="4450954" y="1702957"/>
            <a:ext cx="966005" cy="2120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Register</a:t>
            </a:r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xmlns="" id="{4FDE23C9-6365-48A7-A470-D45B131E2488}"/>
              </a:ext>
            </a:extLst>
          </p:cNvPr>
          <p:cNvSpPr txBox="1"/>
          <p:nvPr/>
        </p:nvSpPr>
        <p:spPr>
          <a:xfrm>
            <a:off x="4450954" y="2019098"/>
            <a:ext cx="49317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ra1[4:0]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A059EAD0-9DC5-459F-AB8B-3E43085D8B8D}"/>
              </a:ext>
            </a:extLst>
          </p:cNvPr>
          <p:cNvSpPr txBox="1"/>
          <p:nvPr/>
        </p:nvSpPr>
        <p:spPr>
          <a:xfrm>
            <a:off x="4450953" y="2378248"/>
            <a:ext cx="49317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ra2[4:0]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FB3A963B-380E-423D-8F6E-9B4C97615E6A}"/>
              </a:ext>
            </a:extLst>
          </p:cNvPr>
          <p:cNvSpPr txBox="1"/>
          <p:nvPr/>
        </p:nvSpPr>
        <p:spPr>
          <a:xfrm>
            <a:off x="4450953" y="2921802"/>
            <a:ext cx="8448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write</a:t>
            </a:r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reg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8594BE9F-3205-4BD7-9337-3A9F6E96B0AE}"/>
              </a:ext>
            </a:extLst>
          </p:cNvPr>
          <p:cNvSpPr txBox="1"/>
          <p:nvPr/>
        </p:nvSpPr>
        <p:spPr>
          <a:xfrm>
            <a:off x="4824767" y="2222369"/>
            <a:ext cx="58920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srca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E29FF660-8F70-44E6-A6D8-75936A4EAE4D}"/>
              </a:ext>
            </a:extLst>
          </p:cNvPr>
          <p:cNvSpPr txBox="1"/>
          <p:nvPr/>
        </p:nvSpPr>
        <p:spPr>
          <a:xfrm>
            <a:off x="4833586" y="2528644"/>
            <a:ext cx="62360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writedata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A2B14D4A-24FF-4F58-AA3E-DB01B31E3CD0}"/>
              </a:ext>
            </a:extLst>
          </p:cNvPr>
          <p:cNvSpPr txBox="1"/>
          <p:nvPr/>
        </p:nvSpPr>
        <p:spPr>
          <a:xfrm>
            <a:off x="4450952" y="3481308"/>
            <a:ext cx="7476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result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xmlns="" id="{8D9A3EF3-CBE9-4D67-BB9D-9A6A26B884AC}"/>
              </a:ext>
            </a:extLst>
          </p:cNvPr>
          <p:cNvCxnSpPr>
            <a:cxnSpLocks/>
            <a:stCxn id="279" idx="3"/>
          </p:cNvCxnSpPr>
          <p:nvPr/>
        </p:nvCxnSpPr>
        <p:spPr>
          <a:xfrm>
            <a:off x="5413971" y="2330091"/>
            <a:ext cx="999609" cy="10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7982A010-86BC-4EE3-A6F6-DCB874B04725}"/>
              </a:ext>
            </a:extLst>
          </p:cNvPr>
          <p:cNvSpPr txBox="1"/>
          <p:nvPr/>
        </p:nvSpPr>
        <p:spPr>
          <a:xfrm>
            <a:off x="2042568" y="2816565"/>
            <a:ext cx="8454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Instruction</a:t>
            </a:r>
          </a:p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31:0]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xmlns="" id="{6CE0B929-5EA0-4722-BF34-E3F830BB293C}"/>
              </a:ext>
            </a:extLst>
          </p:cNvPr>
          <p:cNvCxnSpPr>
            <a:cxnSpLocks/>
          </p:cNvCxnSpPr>
          <p:nvPr/>
        </p:nvCxnSpPr>
        <p:spPr>
          <a:xfrm flipH="1">
            <a:off x="20112" y="3479688"/>
            <a:ext cx="6332" cy="322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xmlns="" id="{848C38F0-13AD-41C4-8D97-46CCB91E2D0F}"/>
              </a:ext>
            </a:extLst>
          </p:cNvPr>
          <p:cNvCxnSpPr>
            <a:cxnSpLocks/>
          </p:cNvCxnSpPr>
          <p:nvPr/>
        </p:nvCxnSpPr>
        <p:spPr>
          <a:xfrm flipV="1">
            <a:off x="5360829" y="2652136"/>
            <a:ext cx="501705" cy="11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사다리꼴 291">
            <a:extLst>
              <a:ext uri="{FF2B5EF4-FFF2-40B4-BE49-F238E27FC236}">
                <a16:creationId xmlns:a16="http://schemas.microsoft.com/office/drawing/2014/main" xmlns="" id="{62D29F25-FD1D-4466-AE83-E0F5EA112223}"/>
              </a:ext>
            </a:extLst>
          </p:cNvPr>
          <p:cNvSpPr/>
          <p:nvPr/>
        </p:nvSpPr>
        <p:spPr>
          <a:xfrm rot="5400000">
            <a:off x="5542922" y="2788146"/>
            <a:ext cx="837660" cy="198435"/>
          </a:xfrm>
          <a:prstGeom prst="trapezoid">
            <a:avLst>
              <a:gd name="adj" fmla="val 54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 MUX</a:t>
            </a:r>
            <a:endParaRPr lang="en-US" altLang="ko-KR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xmlns="" id="{B2001238-A947-435D-BD7C-D8D8F789C91D}"/>
              </a:ext>
            </a:extLst>
          </p:cNvPr>
          <p:cNvSpPr/>
          <p:nvPr/>
        </p:nvSpPr>
        <p:spPr>
          <a:xfrm>
            <a:off x="5583000" y="2628915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xmlns="" id="{BB8C5278-B534-4F08-B42B-6B3BBA020B9F}"/>
              </a:ext>
            </a:extLst>
          </p:cNvPr>
          <p:cNvCxnSpPr>
            <a:cxnSpLocks/>
          </p:cNvCxnSpPr>
          <p:nvPr/>
        </p:nvCxnSpPr>
        <p:spPr>
          <a:xfrm flipV="1">
            <a:off x="5601873" y="2415127"/>
            <a:ext cx="0" cy="238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xmlns="" id="{1969848E-0BB0-4F3F-A15E-FE35E78E165E}"/>
              </a:ext>
            </a:extLst>
          </p:cNvPr>
          <p:cNvCxnSpPr>
            <a:cxnSpLocks/>
          </p:cNvCxnSpPr>
          <p:nvPr/>
        </p:nvCxnSpPr>
        <p:spPr>
          <a:xfrm flipV="1">
            <a:off x="5601873" y="1834256"/>
            <a:ext cx="0" cy="63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xmlns="" id="{D6B4CFB9-A64B-43F0-9184-064114628673}"/>
              </a:ext>
            </a:extLst>
          </p:cNvPr>
          <p:cNvCxnSpPr/>
          <p:nvPr/>
        </p:nvCxnSpPr>
        <p:spPr>
          <a:xfrm>
            <a:off x="5601873" y="3106933"/>
            <a:ext cx="260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xmlns="" id="{51FAF817-9F09-496D-991B-2786B49260F2}"/>
              </a:ext>
            </a:extLst>
          </p:cNvPr>
          <p:cNvCxnSpPr>
            <a:cxnSpLocks/>
          </p:cNvCxnSpPr>
          <p:nvPr/>
        </p:nvCxnSpPr>
        <p:spPr>
          <a:xfrm>
            <a:off x="5601873" y="3106933"/>
            <a:ext cx="0" cy="1425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xmlns="" id="{45578BED-17E8-4CE3-B2C2-62BC96F05482}"/>
              </a:ext>
            </a:extLst>
          </p:cNvPr>
          <p:cNvCxnSpPr>
            <a:cxnSpLocks/>
          </p:cNvCxnSpPr>
          <p:nvPr/>
        </p:nvCxnSpPr>
        <p:spPr>
          <a:xfrm>
            <a:off x="2958890" y="4893317"/>
            <a:ext cx="1270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xmlns="" id="{4F3B69DF-2B5B-41E6-9AD7-3175E99ED67B}"/>
              </a:ext>
            </a:extLst>
          </p:cNvPr>
          <p:cNvSpPr txBox="1"/>
          <p:nvPr/>
        </p:nvSpPr>
        <p:spPr>
          <a:xfrm>
            <a:off x="2898503" y="4863010"/>
            <a:ext cx="91923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Malgun Gothic" charset="-127"/>
                <a:ea typeface="Malgun Gothic" charset="-127"/>
                <a:cs typeface="Malgun Gothic" charset="-127"/>
              </a:rPr>
              <a:t>instruction[15:0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xmlns="" id="{74457094-0DF4-40E8-9AB8-B402CBC17AC6}"/>
              </a:ext>
            </a:extLst>
          </p:cNvPr>
          <p:cNvSpPr/>
          <p:nvPr/>
        </p:nvSpPr>
        <p:spPr>
          <a:xfrm>
            <a:off x="3607660" y="4867644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xmlns="" id="{31EF2A58-B65D-4289-8F52-835F0E7849FA}"/>
              </a:ext>
            </a:extLst>
          </p:cNvPr>
          <p:cNvCxnSpPr>
            <a:cxnSpLocks/>
            <a:stCxn id="313" idx="0"/>
          </p:cNvCxnSpPr>
          <p:nvPr/>
        </p:nvCxnSpPr>
        <p:spPr>
          <a:xfrm flipV="1">
            <a:off x="3626648" y="4540670"/>
            <a:ext cx="0" cy="326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사다리꼴 315">
            <a:extLst>
              <a:ext uri="{FF2B5EF4-FFF2-40B4-BE49-F238E27FC236}">
                <a16:creationId xmlns:a16="http://schemas.microsoft.com/office/drawing/2014/main" xmlns="" id="{226A7067-7A7F-462C-9C5E-F22EC6FA14D6}"/>
              </a:ext>
            </a:extLst>
          </p:cNvPr>
          <p:cNvSpPr/>
          <p:nvPr/>
        </p:nvSpPr>
        <p:spPr>
          <a:xfrm rot="5400000">
            <a:off x="3433850" y="4203267"/>
            <a:ext cx="837660" cy="198435"/>
          </a:xfrm>
          <a:prstGeom prst="trapezoid">
            <a:avLst>
              <a:gd name="adj" fmla="val 54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MUX</a:t>
            </a:r>
          </a:p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xmlns="" id="{8C506FD1-088A-434E-9DCC-9DDB1957B8F0}"/>
              </a:ext>
            </a:extLst>
          </p:cNvPr>
          <p:cNvCxnSpPr/>
          <p:nvPr/>
        </p:nvCxnSpPr>
        <p:spPr>
          <a:xfrm>
            <a:off x="3626648" y="4540668"/>
            <a:ext cx="132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xmlns="" id="{6F1146AD-8796-4E3D-A44C-638C55DA8654}"/>
              </a:ext>
            </a:extLst>
          </p:cNvPr>
          <p:cNvSpPr txBox="1"/>
          <p:nvPr/>
        </p:nvSpPr>
        <p:spPr>
          <a:xfrm>
            <a:off x="3159793" y="4395012"/>
            <a:ext cx="4858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Imm</a:t>
            </a:r>
            <a:endParaRPr lang="en-US" altLang="ko-KR" sz="800" dirty="0" smtClean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15]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xmlns="" id="{4A88B6B6-8D66-4441-8EF0-58C9995C1111}"/>
              </a:ext>
            </a:extLst>
          </p:cNvPr>
          <p:cNvCxnSpPr/>
          <p:nvPr/>
        </p:nvCxnSpPr>
        <p:spPr>
          <a:xfrm>
            <a:off x="3620764" y="4066997"/>
            <a:ext cx="132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2D5D9714-7089-4C1E-9326-51B09B3ED2AD}"/>
              </a:ext>
            </a:extLst>
          </p:cNvPr>
          <p:cNvSpPr txBox="1"/>
          <p:nvPr/>
        </p:nvSpPr>
        <p:spPr>
          <a:xfrm>
            <a:off x="3452064" y="3932721"/>
            <a:ext cx="19557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0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xmlns="" id="{A6E4F6CE-72A6-4D84-A53E-4B2F0A74BE4D}"/>
              </a:ext>
            </a:extLst>
          </p:cNvPr>
          <p:cNvCxnSpPr>
            <a:stCxn id="316" idx="0"/>
          </p:cNvCxnSpPr>
          <p:nvPr/>
        </p:nvCxnSpPr>
        <p:spPr>
          <a:xfrm flipV="1">
            <a:off x="3951897" y="4302484"/>
            <a:ext cx="964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타원 327">
            <a:extLst>
              <a:ext uri="{FF2B5EF4-FFF2-40B4-BE49-F238E27FC236}">
                <a16:creationId xmlns:a16="http://schemas.microsoft.com/office/drawing/2014/main" xmlns="" id="{A629F32E-2FB2-403F-816A-23C72E6DAE4B}"/>
              </a:ext>
            </a:extLst>
          </p:cNvPr>
          <p:cNvSpPr/>
          <p:nvPr/>
        </p:nvSpPr>
        <p:spPr>
          <a:xfrm>
            <a:off x="4029376" y="4277400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xmlns="" id="{623D5455-7FC4-459C-BBB5-8F82CE9642E8}"/>
              </a:ext>
            </a:extLst>
          </p:cNvPr>
          <p:cNvCxnSpPr>
            <a:cxnSpLocks/>
          </p:cNvCxnSpPr>
          <p:nvPr/>
        </p:nvCxnSpPr>
        <p:spPr>
          <a:xfrm>
            <a:off x="4048364" y="4150097"/>
            <a:ext cx="0" cy="319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xmlns="" id="{D5C73D2D-74EA-4C32-AC83-6BFB7FCDCF26}"/>
              </a:ext>
            </a:extLst>
          </p:cNvPr>
          <p:cNvCxnSpPr/>
          <p:nvPr/>
        </p:nvCxnSpPr>
        <p:spPr>
          <a:xfrm>
            <a:off x="4048364" y="4150097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xmlns="" id="{7C13346F-1AE9-477A-BAB2-70B7A0C48EDF}"/>
              </a:ext>
            </a:extLst>
          </p:cNvPr>
          <p:cNvCxnSpPr/>
          <p:nvPr/>
        </p:nvCxnSpPr>
        <p:spPr>
          <a:xfrm>
            <a:off x="4048364" y="4206610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xmlns="" id="{27EB5998-B1B1-4089-9BDC-FFC20B76B0A4}"/>
              </a:ext>
            </a:extLst>
          </p:cNvPr>
          <p:cNvCxnSpPr/>
          <p:nvPr/>
        </p:nvCxnSpPr>
        <p:spPr>
          <a:xfrm>
            <a:off x="4048364" y="4263122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xmlns="" id="{62606714-189D-4E09-8550-98E294A9BC33}"/>
              </a:ext>
            </a:extLst>
          </p:cNvPr>
          <p:cNvCxnSpPr/>
          <p:nvPr/>
        </p:nvCxnSpPr>
        <p:spPr>
          <a:xfrm>
            <a:off x="4048364" y="4319634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xmlns="" id="{CF4C2BC9-305F-42F2-8111-C35ADD527365}"/>
              </a:ext>
            </a:extLst>
          </p:cNvPr>
          <p:cNvCxnSpPr/>
          <p:nvPr/>
        </p:nvCxnSpPr>
        <p:spPr>
          <a:xfrm>
            <a:off x="4048364" y="4469203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xmlns="" id="{E72BFB73-3BC7-4A97-A867-831E7B33552C}"/>
              </a:ext>
            </a:extLst>
          </p:cNvPr>
          <p:cNvSpPr txBox="1"/>
          <p:nvPr/>
        </p:nvSpPr>
        <p:spPr>
          <a:xfrm>
            <a:off x="3897772" y="4437454"/>
            <a:ext cx="40391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x16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xmlns="" id="{93660AC9-1A3F-40A4-9A94-4BDCAFE51EDF}"/>
              </a:ext>
            </a:extLst>
          </p:cNvPr>
          <p:cNvSpPr/>
          <p:nvPr/>
        </p:nvSpPr>
        <p:spPr>
          <a:xfrm>
            <a:off x="4229529" y="4150097"/>
            <a:ext cx="318503" cy="74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xmlns="" id="{1C5F83A1-3AA2-48EA-A658-30542C47A1CC}"/>
              </a:ext>
            </a:extLst>
          </p:cNvPr>
          <p:cNvCxnSpPr>
            <a:cxnSpLocks/>
            <a:stCxn id="343" idx="3"/>
          </p:cNvCxnSpPr>
          <p:nvPr/>
        </p:nvCxnSpPr>
        <p:spPr>
          <a:xfrm>
            <a:off x="4548031" y="4521707"/>
            <a:ext cx="1471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xmlns="" id="{005D6EE8-EC39-4B31-9A1D-E44C0CBAADDD}"/>
              </a:ext>
            </a:extLst>
          </p:cNvPr>
          <p:cNvSpPr txBox="1"/>
          <p:nvPr/>
        </p:nvSpPr>
        <p:spPr>
          <a:xfrm>
            <a:off x="4650000" y="4479263"/>
            <a:ext cx="7945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immext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xmlns="" id="{B2A5A735-A430-43A3-8EF7-D1AEC0FF008D}"/>
              </a:ext>
            </a:extLst>
          </p:cNvPr>
          <p:cNvSpPr/>
          <p:nvPr/>
        </p:nvSpPr>
        <p:spPr>
          <a:xfrm>
            <a:off x="5583000" y="4496900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xmlns="" id="{0D94F0FB-B81E-4C9D-8463-29D12AFC1268}"/>
              </a:ext>
            </a:extLst>
          </p:cNvPr>
          <p:cNvCxnSpPr>
            <a:stCxn id="292" idx="0"/>
          </p:cNvCxnSpPr>
          <p:nvPr/>
        </p:nvCxnSpPr>
        <p:spPr>
          <a:xfrm flipV="1">
            <a:off x="6060970" y="2887363"/>
            <a:ext cx="3526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화살표 연결선 360">
            <a:extLst>
              <a:ext uri="{FF2B5EF4-FFF2-40B4-BE49-F238E27FC236}">
                <a16:creationId xmlns:a16="http://schemas.microsoft.com/office/drawing/2014/main" xmlns="" id="{D8F4F31D-AFAC-4AF4-B117-F7D055327B63}"/>
              </a:ext>
            </a:extLst>
          </p:cNvPr>
          <p:cNvCxnSpPr>
            <a:cxnSpLocks/>
            <a:endCxn id="367" idx="1"/>
          </p:cNvCxnSpPr>
          <p:nvPr/>
        </p:nvCxnSpPr>
        <p:spPr>
          <a:xfrm flipV="1">
            <a:off x="5601873" y="1805033"/>
            <a:ext cx="2604934" cy="2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직사각형 362">
            <a:extLst>
              <a:ext uri="{FF2B5EF4-FFF2-40B4-BE49-F238E27FC236}">
                <a16:creationId xmlns:a16="http://schemas.microsoft.com/office/drawing/2014/main" xmlns="" id="{47698572-68DC-4C35-A685-54AC0181DE3B}"/>
              </a:ext>
            </a:extLst>
          </p:cNvPr>
          <p:cNvSpPr/>
          <p:nvPr/>
        </p:nvSpPr>
        <p:spPr>
          <a:xfrm>
            <a:off x="8206807" y="1274162"/>
            <a:ext cx="815244" cy="154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Memory</a:t>
            </a:r>
          </a:p>
        </p:txBody>
      </p:sp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xmlns="" id="{9460DA50-AE68-402B-97F9-CF57D6D0C7CD}"/>
              </a:ext>
            </a:extLst>
          </p:cNvPr>
          <p:cNvCxnSpPr>
            <a:cxnSpLocks/>
            <a:endCxn id="368" idx="1"/>
          </p:cNvCxnSpPr>
          <p:nvPr/>
        </p:nvCxnSpPr>
        <p:spPr>
          <a:xfrm flipV="1">
            <a:off x="7078794" y="2583907"/>
            <a:ext cx="1128013" cy="22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xmlns="" id="{F2B97F09-F985-4088-8FB1-2358EB2DABE2}"/>
              </a:ext>
            </a:extLst>
          </p:cNvPr>
          <p:cNvSpPr txBox="1"/>
          <p:nvPr/>
        </p:nvSpPr>
        <p:spPr>
          <a:xfrm>
            <a:off x="8206807" y="1697311"/>
            <a:ext cx="9980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" charset="-127"/>
                <a:ea typeface="Malgun Gothic" charset="-127"/>
                <a:cs typeface="Malgun Gothic" charset="-127"/>
              </a:rPr>
              <a:t>w</a:t>
            </a:r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ritedata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xmlns="" id="{9D86296D-C9C2-473A-B987-86A854BDDDE9}"/>
              </a:ext>
            </a:extLst>
          </p:cNvPr>
          <p:cNvSpPr txBox="1"/>
          <p:nvPr/>
        </p:nvSpPr>
        <p:spPr>
          <a:xfrm>
            <a:off x="8206807" y="2476185"/>
            <a:ext cx="81524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a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ddress[31:0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xmlns="" id="{29FBEB5F-B22B-4D68-80F8-A6AEAAF0406C}"/>
              </a:ext>
            </a:extLst>
          </p:cNvPr>
          <p:cNvSpPr txBox="1"/>
          <p:nvPr/>
        </p:nvSpPr>
        <p:spPr>
          <a:xfrm>
            <a:off x="8203270" y="2083562"/>
            <a:ext cx="81524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r</a:t>
            </a:r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eaddata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xmlns="" id="{8761834F-5C53-43BF-B235-5FA4F3373724}"/>
              </a:ext>
            </a:extLst>
          </p:cNvPr>
          <p:cNvSpPr/>
          <p:nvPr/>
        </p:nvSpPr>
        <p:spPr>
          <a:xfrm>
            <a:off x="7761705" y="2580733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xmlns="" id="{2CA454D9-D7E8-4D9F-A9BC-B4F6031E1389}"/>
              </a:ext>
            </a:extLst>
          </p:cNvPr>
          <p:cNvCxnSpPr>
            <a:cxnSpLocks/>
            <a:stCxn id="369" idx="3"/>
          </p:cNvCxnSpPr>
          <p:nvPr/>
        </p:nvCxnSpPr>
        <p:spPr>
          <a:xfrm>
            <a:off x="9018512" y="2191284"/>
            <a:ext cx="86131" cy="2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xmlns="" id="{138DD047-9EAC-49D2-BB3C-BEE8D1D8E755}"/>
              </a:ext>
            </a:extLst>
          </p:cNvPr>
          <p:cNvCxnSpPr>
            <a:cxnSpLocks/>
            <a:stCxn id="370" idx="0"/>
          </p:cNvCxnSpPr>
          <p:nvPr/>
        </p:nvCxnSpPr>
        <p:spPr>
          <a:xfrm>
            <a:off x="7780692" y="2580733"/>
            <a:ext cx="0" cy="1166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>
            <a:extLst>
              <a:ext uri="{FF2B5EF4-FFF2-40B4-BE49-F238E27FC236}">
                <a16:creationId xmlns:a16="http://schemas.microsoft.com/office/drawing/2014/main" xmlns="" id="{9F9861C7-4328-4CC6-93E7-1AF732EBC360}"/>
              </a:ext>
            </a:extLst>
          </p:cNvPr>
          <p:cNvCxnSpPr>
            <a:endCxn id="281" idx="1"/>
          </p:cNvCxnSpPr>
          <p:nvPr/>
        </p:nvCxnSpPr>
        <p:spPr>
          <a:xfrm flipV="1">
            <a:off x="4229529" y="3589030"/>
            <a:ext cx="221423" cy="25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xmlns="" id="{873C0C44-A001-4EB4-92B0-24D890AF02D5}"/>
              </a:ext>
            </a:extLst>
          </p:cNvPr>
          <p:cNvCxnSpPr/>
          <p:nvPr/>
        </p:nvCxnSpPr>
        <p:spPr>
          <a:xfrm>
            <a:off x="4229529" y="3614225"/>
            <a:ext cx="0" cy="385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xmlns="" id="{E5316971-8127-4E9A-B01D-FC34787F9368}"/>
              </a:ext>
            </a:extLst>
          </p:cNvPr>
          <p:cNvCxnSpPr/>
          <p:nvPr/>
        </p:nvCxnSpPr>
        <p:spPr>
          <a:xfrm>
            <a:off x="4229529" y="3999851"/>
            <a:ext cx="1320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xmlns="" id="{EDA2DE72-E029-409C-8AE9-DE497DAA1A60}"/>
              </a:ext>
            </a:extLst>
          </p:cNvPr>
          <p:cNvCxnSpPr/>
          <p:nvPr/>
        </p:nvCxnSpPr>
        <p:spPr>
          <a:xfrm>
            <a:off x="5549663" y="3999850"/>
            <a:ext cx="142455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사다리꼴 383">
            <a:extLst>
              <a:ext uri="{FF2B5EF4-FFF2-40B4-BE49-F238E27FC236}">
                <a16:creationId xmlns:a16="http://schemas.microsoft.com/office/drawing/2014/main" xmlns="" id="{BF64CD79-1621-4133-8B64-AE92B193CD65}"/>
              </a:ext>
            </a:extLst>
          </p:cNvPr>
          <p:cNvSpPr/>
          <p:nvPr/>
        </p:nvSpPr>
        <p:spPr>
          <a:xfrm rot="16200000">
            <a:off x="6659964" y="3900634"/>
            <a:ext cx="837660" cy="198435"/>
          </a:xfrm>
          <a:prstGeom prst="trapezoid">
            <a:avLst>
              <a:gd name="adj" fmla="val 54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MUX</a:t>
            </a:r>
          </a:p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xmlns="" id="{2AC71721-9858-4304-B2DF-65BD35F08F49}"/>
              </a:ext>
            </a:extLst>
          </p:cNvPr>
          <p:cNvCxnSpPr>
            <a:cxnSpLocks/>
          </p:cNvCxnSpPr>
          <p:nvPr/>
        </p:nvCxnSpPr>
        <p:spPr>
          <a:xfrm flipH="1">
            <a:off x="7178011" y="3747141"/>
            <a:ext cx="602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>
            <a:extLst>
              <a:ext uri="{FF2B5EF4-FFF2-40B4-BE49-F238E27FC236}">
                <a16:creationId xmlns:a16="http://schemas.microsoft.com/office/drawing/2014/main" xmlns="" id="{DAA91D8B-1569-405D-9F4E-77FDE23A39FA}"/>
              </a:ext>
            </a:extLst>
          </p:cNvPr>
          <p:cNvCxnSpPr>
            <a:cxnSpLocks/>
          </p:cNvCxnSpPr>
          <p:nvPr/>
        </p:nvCxnSpPr>
        <p:spPr>
          <a:xfrm>
            <a:off x="9103384" y="2216478"/>
            <a:ext cx="0" cy="199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xmlns="" id="{219F07E5-AAD9-4180-9B03-B957B759E35E}"/>
              </a:ext>
            </a:extLst>
          </p:cNvPr>
          <p:cNvCxnSpPr/>
          <p:nvPr/>
        </p:nvCxnSpPr>
        <p:spPr>
          <a:xfrm flipH="1">
            <a:off x="7178011" y="4206610"/>
            <a:ext cx="1927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xmlns="" id="{9804C9B8-33F2-4259-91F3-98A3C591B917}"/>
              </a:ext>
            </a:extLst>
          </p:cNvPr>
          <p:cNvCxnSpPr>
            <a:cxnSpLocks/>
          </p:cNvCxnSpPr>
          <p:nvPr/>
        </p:nvCxnSpPr>
        <p:spPr>
          <a:xfrm>
            <a:off x="2957745" y="5311868"/>
            <a:ext cx="794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xmlns="" id="{F27E3842-B709-44B8-9B1F-9178C749DBC9}"/>
              </a:ext>
            </a:extLst>
          </p:cNvPr>
          <p:cNvSpPr txBox="1"/>
          <p:nvPr/>
        </p:nvSpPr>
        <p:spPr>
          <a:xfrm>
            <a:off x="2957745" y="5268441"/>
            <a:ext cx="7945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latin typeface="Malgun Gothic" charset="-127"/>
                <a:ea typeface="Malgun Gothic" charset="-127"/>
                <a:cs typeface="Malgun Gothic" charset="-127"/>
              </a:rPr>
              <a:t>imm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[25:0]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xmlns="" id="{27FC18B3-6449-4E84-ACDD-E3D4214D63D3}"/>
              </a:ext>
            </a:extLst>
          </p:cNvPr>
          <p:cNvSpPr/>
          <p:nvPr/>
        </p:nvSpPr>
        <p:spPr>
          <a:xfrm>
            <a:off x="3759346" y="5193884"/>
            <a:ext cx="318503" cy="74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99" name="직선 화살표 연결선 398">
            <a:extLst>
              <a:ext uri="{FF2B5EF4-FFF2-40B4-BE49-F238E27FC236}">
                <a16:creationId xmlns:a16="http://schemas.microsoft.com/office/drawing/2014/main" xmlns="" id="{6B2B8DF1-074C-49CC-B745-415E1D0C50E0}"/>
              </a:ext>
            </a:extLst>
          </p:cNvPr>
          <p:cNvCxnSpPr/>
          <p:nvPr/>
        </p:nvCxnSpPr>
        <p:spPr>
          <a:xfrm>
            <a:off x="3571153" y="5674495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xmlns="" id="{9148E801-14F8-42D3-818D-9A1A0513A744}"/>
              </a:ext>
            </a:extLst>
          </p:cNvPr>
          <p:cNvSpPr txBox="1"/>
          <p:nvPr/>
        </p:nvSpPr>
        <p:spPr>
          <a:xfrm>
            <a:off x="3412083" y="5534938"/>
            <a:ext cx="19557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0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xmlns="" id="{E8D09967-B73D-4DDF-BEDC-114C8FC0F1AE}"/>
              </a:ext>
            </a:extLst>
          </p:cNvPr>
          <p:cNvCxnSpPr/>
          <p:nvPr/>
        </p:nvCxnSpPr>
        <p:spPr>
          <a:xfrm>
            <a:off x="3571153" y="5873312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xmlns="" id="{CBB6A314-5A75-4A81-B6F8-982076C707FF}"/>
              </a:ext>
            </a:extLst>
          </p:cNvPr>
          <p:cNvSpPr txBox="1"/>
          <p:nvPr/>
        </p:nvSpPr>
        <p:spPr>
          <a:xfrm>
            <a:off x="3412083" y="5733755"/>
            <a:ext cx="19557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0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xmlns="" id="{1F3785D2-E27D-4B0D-9870-3E215B69E539}"/>
              </a:ext>
            </a:extLst>
          </p:cNvPr>
          <p:cNvCxnSpPr>
            <a:cxnSpLocks/>
            <a:stCxn id="398" idx="3"/>
          </p:cNvCxnSpPr>
          <p:nvPr/>
        </p:nvCxnSpPr>
        <p:spPr>
          <a:xfrm>
            <a:off x="4077848" y="5565495"/>
            <a:ext cx="1048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xmlns="" id="{F4D39387-8BC3-4447-932D-3427884BC121}"/>
              </a:ext>
            </a:extLst>
          </p:cNvPr>
          <p:cNvSpPr txBox="1"/>
          <p:nvPr/>
        </p:nvSpPr>
        <p:spPr>
          <a:xfrm>
            <a:off x="4100539" y="5328736"/>
            <a:ext cx="7945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immsh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[27:0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xmlns="" id="{4DBE07C6-608E-47A3-8999-DF4216C59650}"/>
              </a:ext>
            </a:extLst>
          </p:cNvPr>
          <p:cNvSpPr/>
          <p:nvPr/>
        </p:nvSpPr>
        <p:spPr>
          <a:xfrm>
            <a:off x="5126072" y="5328736"/>
            <a:ext cx="318503" cy="74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xmlns="" id="{AEC94102-D935-4141-AE63-42CED74A0ACA}"/>
              </a:ext>
            </a:extLst>
          </p:cNvPr>
          <p:cNvSpPr txBox="1"/>
          <p:nvPr/>
        </p:nvSpPr>
        <p:spPr>
          <a:xfrm>
            <a:off x="5570499" y="4288187"/>
            <a:ext cx="44948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[29:0]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xmlns="" id="{F5804210-1E5E-446A-8C54-9B22F4AE2169}"/>
              </a:ext>
            </a:extLst>
          </p:cNvPr>
          <p:cNvSpPr/>
          <p:nvPr/>
        </p:nvSpPr>
        <p:spPr>
          <a:xfrm>
            <a:off x="6025340" y="4401026"/>
            <a:ext cx="318503" cy="74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xmlns="" id="{79742563-210E-43EF-BA6A-FFC06627B318}"/>
              </a:ext>
            </a:extLst>
          </p:cNvPr>
          <p:cNvCxnSpPr/>
          <p:nvPr/>
        </p:nvCxnSpPr>
        <p:spPr>
          <a:xfrm>
            <a:off x="5837148" y="4881637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xmlns="" id="{B8F2B22F-BD68-4915-8FC8-6F941E97815E}"/>
              </a:ext>
            </a:extLst>
          </p:cNvPr>
          <p:cNvCxnSpPr/>
          <p:nvPr/>
        </p:nvCxnSpPr>
        <p:spPr>
          <a:xfrm>
            <a:off x="5837148" y="5080454"/>
            <a:ext cx="18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화살표: 갈매기형 수장 416">
            <a:extLst>
              <a:ext uri="{FF2B5EF4-FFF2-40B4-BE49-F238E27FC236}">
                <a16:creationId xmlns:a16="http://schemas.microsoft.com/office/drawing/2014/main" xmlns="" id="{051A62B8-1EB1-4AAF-92D7-7CBA971752A4}"/>
              </a:ext>
            </a:extLst>
          </p:cNvPr>
          <p:cNvSpPr/>
          <p:nvPr/>
        </p:nvSpPr>
        <p:spPr>
          <a:xfrm>
            <a:off x="6601123" y="4684056"/>
            <a:ext cx="439891" cy="584385"/>
          </a:xfrm>
          <a:prstGeom prst="chevron">
            <a:avLst>
              <a:gd name="adj" fmla="val 151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ADD</a:t>
            </a:r>
            <a:endParaRPr lang="en-US" altLang="ko-KR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19" name="직선 화살표 연결선 418">
            <a:extLst>
              <a:ext uri="{FF2B5EF4-FFF2-40B4-BE49-F238E27FC236}">
                <a16:creationId xmlns:a16="http://schemas.microsoft.com/office/drawing/2014/main" xmlns="" id="{1761986A-80D3-4D24-9389-E75D8FBD2129}"/>
              </a:ext>
            </a:extLst>
          </p:cNvPr>
          <p:cNvCxnSpPr>
            <a:cxnSpLocks/>
          </p:cNvCxnSpPr>
          <p:nvPr/>
        </p:nvCxnSpPr>
        <p:spPr>
          <a:xfrm>
            <a:off x="6348982" y="4872615"/>
            <a:ext cx="308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화살표 연결선 421">
            <a:extLst>
              <a:ext uri="{FF2B5EF4-FFF2-40B4-BE49-F238E27FC236}">
                <a16:creationId xmlns:a16="http://schemas.microsoft.com/office/drawing/2014/main" xmlns="" id="{3CB0E29C-16FA-4D4A-9700-E61CBEC6EB79}"/>
              </a:ext>
            </a:extLst>
          </p:cNvPr>
          <p:cNvCxnSpPr/>
          <p:nvPr/>
        </p:nvCxnSpPr>
        <p:spPr>
          <a:xfrm>
            <a:off x="6497979" y="5086384"/>
            <a:ext cx="154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xmlns="" id="{4B92D0ED-B89F-4F23-A08A-60D8649DC667}"/>
              </a:ext>
            </a:extLst>
          </p:cNvPr>
          <p:cNvCxnSpPr>
            <a:endCxn id="430" idx="7"/>
          </p:cNvCxnSpPr>
          <p:nvPr/>
        </p:nvCxnSpPr>
        <p:spPr>
          <a:xfrm>
            <a:off x="6501142" y="5112340"/>
            <a:ext cx="11098" cy="120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사다리꼴 426">
            <a:extLst>
              <a:ext uri="{FF2B5EF4-FFF2-40B4-BE49-F238E27FC236}">
                <a16:creationId xmlns:a16="http://schemas.microsoft.com/office/drawing/2014/main" xmlns="" id="{2F0D5142-769A-4849-A313-A1EF44900D14}"/>
              </a:ext>
            </a:extLst>
          </p:cNvPr>
          <p:cNvSpPr/>
          <p:nvPr/>
        </p:nvSpPr>
        <p:spPr>
          <a:xfrm rot="5400000">
            <a:off x="6866415" y="4916501"/>
            <a:ext cx="837660" cy="198435"/>
          </a:xfrm>
          <a:prstGeom prst="trapezoid">
            <a:avLst>
              <a:gd name="adj" fmla="val 54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MUX</a:t>
            </a:r>
          </a:p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29" name="직선 화살표 연결선 428">
            <a:extLst>
              <a:ext uri="{FF2B5EF4-FFF2-40B4-BE49-F238E27FC236}">
                <a16:creationId xmlns:a16="http://schemas.microsoft.com/office/drawing/2014/main" xmlns="" id="{BAC6C356-04EA-4FE5-8B0A-3F10FDD82C9D}"/>
              </a:ext>
            </a:extLst>
          </p:cNvPr>
          <p:cNvCxnSpPr>
            <a:cxnSpLocks/>
            <a:stCxn id="417" idx="3"/>
          </p:cNvCxnSpPr>
          <p:nvPr/>
        </p:nvCxnSpPr>
        <p:spPr>
          <a:xfrm>
            <a:off x="7041014" y="4976249"/>
            <a:ext cx="132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타원 429">
            <a:extLst>
              <a:ext uri="{FF2B5EF4-FFF2-40B4-BE49-F238E27FC236}">
                <a16:creationId xmlns:a16="http://schemas.microsoft.com/office/drawing/2014/main" xmlns="" id="{BE5C6F72-34E1-436D-B130-C16C7116E579}"/>
              </a:ext>
            </a:extLst>
          </p:cNvPr>
          <p:cNvSpPr/>
          <p:nvPr/>
        </p:nvSpPr>
        <p:spPr>
          <a:xfrm>
            <a:off x="6479826" y="6314231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xmlns="" id="{FF3EB398-CA79-4C29-A941-913FF46E22EF}"/>
              </a:ext>
            </a:extLst>
          </p:cNvPr>
          <p:cNvCxnSpPr/>
          <p:nvPr/>
        </p:nvCxnSpPr>
        <p:spPr>
          <a:xfrm>
            <a:off x="7078729" y="5160687"/>
            <a:ext cx="4002" cy="12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화살표 연결선 433">
            <a:extLst>
              <a:ext uri="{FF2B5EF4-FFF2-40B4-BE49-F238E27FC236}">
                <a16:creationId xmlns:a16="http://schemas.microsoft.com/office/drawing/2014/main" xmlns="" id="{B381ABE3-7356-4262-B6E0-F6BDD369C37F}"/>
              </a:ext>
            </a:extLst>
          </p:cNvPr>
          <p:cNvCxnSpPr/>
          <p:nvPr/>
        </p:nvCxnSpPr>
        <p:spPr>
          <a:xfrm>
            <a:off x="7078729" y="5144799"/>
            <a:ext cx="99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직선 화살표 연결선 437">
            <a:extLst>
              <a:ext uri="{FF2B5EF4-FFF2-40B4-BE49-F238E27FC236}">
                <a16:creationId xmlns:a16="http://schemas.microsoft.com/office/drawing/2014/main" xmlns="" id="{649D6B17-AF0B-4756-AB60-18597DAE60DF}"/>
              </a:ext>
            </a:extLst>
          </p:cNvPr>
          <p:cNvCxnSpPr>
            <a:stCxn id="427" idx="0"/>
          </p:cNvCxnSpPr>
          <p:nvPr/>
        </p:nvCxnSpPr>
        <p:spPr>
          <a:xfrm flipV="1">
            <a:off x="7384462" y="5015718"/>
            <a:ext cx="1656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사다리꼴 438">
            <a:extLst>
              <a:ext uri="{FF2B5EF4-FFF2-40B4-BE49-F238E27FC236}">
                <a16:creationId xmlns:a16="http://schemas.microsoft.com/office/drawing/2014/main" xmlns="" id="{8C4B1A0E-033F-4325-B231-57A527775CFA}"/>
              </a:ext>
            </a:extLst>
          </p:cNvPr>
          <p:cNvSpPr/>
          <p:nvPr/>
        </p:nvSpPr>
        <p:spPr>
          <a:xfrm rot="5400000">
            <a:off x="7233811" y="5190356"/>
            <a:ext cx="837660" cy="198435"/>
          </a:xfrm>
          <a:prstGeom prst="trapezoid">
            <a:avLst>
              <a:gd name="adj" fmla="val 54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MUX</a:t>
            </a:r>
          </a:p>
          <a:p>
            <a:pPr algn="ctr"/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xmlns="" id="{7BB6D597-995E-4D12-9A79-14069B0614CF}"/>
              </a:ext>
            </a:extLst>
          </p:cNvPr>
          <p:cNvCxnSpPr>
            <a:cxnSpLocks/>
          </p:cNvCxnSpPr>
          <p:nvPr/>
        </p:nvCxnSpPr>
        <p:spPr>
          <a:xfrm>
            <a:off x="5444574" y="5554089"/>
            <a:ext cx="2105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직선 화살표 연결선 442">
            <a:extLst>
              <a:ext uri="{FF2B5EF4-FFF2-40B4-BE49-F238E27FC236}">
                <a16:creationId xmlns:a16="http://schemas.microsoft.com/office/drawing/2014/main" xmlns="" id="{062660A8-C77C-4261-8CA0-7CA6E012C3B5}"/>
              </a:ext>
            </a:extLst>
          </p:cNvPr>
          <p:cNvCxnSpPr/>
          <p:nvPr/>
        </p:nvCxnSpPr>
        <p:spPr>
          <a:xfrm>
            <a:off x="1842784" y="5966431"/>
            <a:ext cx="3283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xmlns="" id="{C7520562-D85E-4ECC-BC73-27724FC2645A}"/>
              </a:ext>
            </a:extLst>
          </p:cNvPr>
          <p:cNvCxnSpPr>
            <a:cxnSpLocks/>
            <a:stCxn id="439" idx="0"/>
          </p:cNvCxnSpPr>
          <p:nvPr/>
        </p:nvCxnSpPr>
        <p:spPr>
          <a:xfrm>
            <a:off x="7751858" y="5289574"/>
            <a:ext cx="45827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xmlns="" id="{49B04411-A445-4B7B-B039-32DAB9F5AD1F}"/>
              </a:ext>
            </a:extLst>
          </p:cNvPr>
          <p:cNvCxnSpPr>
            <a:cxnSpLocks/>
          </p:cNvCxnSpPr>
          <p:nvPr/>
        </p:nvCxnSpPr>
        <p:spPr>
          <a:xfrm flipV="1">
            <a:off x="1163184" y="5866449"/>
            <a:ext cx="219224" cy="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xmlns="" id="{B5D6FEE7-EE78-46CD-998D-AAF743736D1F}"/>
              </a:ext>
            </a:extLst>
          </p:cNvPr>
          <p:cNvCxnSpPr>
            <a:cxnSpLocks/>
          </p:cNvCxnSpPr>
          <p:nvPr/>
        </p:nvCxnSpPr>
        <p:spPr>
          <a:xfrm>
            <a:off x="1079531" y="6151040"/>
            <a:ext cx="313459" cy="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화살표 연결선 483">
            <a:extLst>
              <a:ext uri="{FF2B5EF4-FFF2-40B4-BE49-F238E27FC236}">
                <a16:creationId xmlns:a16="http://schemas.microsoft.com/office/drawing/2014/main" xmlns="" id="{21832CDB-AC99-4D6F-A570-C5F98BAD5E29}"/>
              </a:ext>
            </a:extLst>
          </p:cNvPr>
          <p:cNvCxnSpPr>
            <a:cxnSpLocks/>
          </p:cNvCxnSpPr>
          <p:nvPr/>
        </p:nvCxnSpPr>
        <p:spPr>
          <a:xfrm flipH="1">
            <a:off x="0" y="6705601"/>
            <a:ext cx="8209637" cy="17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타원 492">
            <a:extLst>
              <a:ext uri="{FF2B5EF4-FFF2-40B4-BE49-F238E27FC236}">
                <a16:creationId xmlns:a16="http://schemas.microsoft.com/office/drawing/2014/main" xmlns="" id="{B01BBDCB-3C17-45CE-9CFF-A629E18A2682}"/>
              </a:ext>
            </a:extLst>
          </p:cNvPr>
          <p:cNvSpPr/>
          <p:nvPr/>
        </p:nvSpPr>
        <p:spPr>
          <a:xfrm>
            <a:off x="4198429" y="5947674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495" name="직선 연결선 494">
            <a:extLst>
              <a:ext uri="{FF2B5EF4-FFF2-40B4-BE49-F238E27FC236}">
                <a16:creationId xmlns:a16="http://schemas.microsoft.com/office/drawing/2014/main" xmlns="" id="{A782378C-2E9F-484F-AE52-426F86ADB508}"/>
              </a:ext>
            </a:extLst>
          </p:cNvPr>
          <p:cNvCxnSpPr>
            <a:cxnSpLocks/>
          </p:cNvCxnSpPr>
          <p:nvPr/>
        </p:nvCxnSpPr>
        <p:spPr>
          <a:xfrm flipV="1">
            <a:off x="4217416" y="5990415"/>
            <a:ext cx="0" cy="360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xmlns="" id="{A0E55A77-31F1-41CF-826C-E93AF77E51D1}"/>
              </a:ext>
            </a:extLst>
          </p:cNvPr>
          <p:cNvCxnSpPr>
            <a:cxnSpLocks/>
          </p:cNvCxnSpPr>
          <p:nvPr/>
        </p:nvCxnSpPr>
        <p:spPr>
          <a:xfrm>
            <a:off x="4217416" y="6351218"/>
            <a:ext cx="2855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xmlns="" id="{5FCFA688-3205-45FB-951F-569E6DFF6DDB}"/>
              </a:ext>
            </a:extLst>
          </p:cNvPr>
          <p:cNvSpPr txBox="1"/>
          <p:nvPr/>
        </p:nvSpPr>
        <p:spPr>
          <a:xfrm>
            <a:off x="1733451" y="5765631"/>
            <a:ext cx="8454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pc</a:t>
            </a:r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next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xmlns="" id="{B8BA2139-200A-466C-BFCA-3D5522CD9565}"/>
              </a:ext>
            </a:extLst>
          </p:cNvPr>
          <p:cNvSpPr txBox="1"/>
          <p:nvPr/>
        </p:nvSpPr>
        <p:spPr>
          <a:xfrm>
            <a:off x="4381777" y="5738668"/>
            <a:ext cx="8454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>
                <a:latin typeface="Malgun Gothic" charset="-127"/>
                <a:ea typeface="Malgun Gothic" charset="-127"/>
                <a:cs typeface="Malgun Gothic" charset="-127"/>
              </a:rPr>
              <a:t>pc</a:t>
            </a:r>
            <a:r>
              <a:rPr lang="en-US" altLang="ko-KR" sz="800" smtClean="0">
                <a:latin typeface="Malgun Gothic" charset="-127"/>
                <a:ea typeface="Malgun Gothic" charset="-127"/>
                <a:cs typeface="Malgun Gothic" charset="-127"/>
              </a:rPr>
              <a:t>next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[31:28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516" name="직선 화살표 연결선 515">
            <a:extLst>
              <a:ext uri="{FF2B5EF4-FFF2-40B4-BE49-F238E27FC236}">
                <a16:creationId xmlns:a16="http://schemas.microsoft.com/office/drawing/2014/main" xmlns="" id="{31AA001C-60BB-4C7F-9DF7-72988C069DBE}"/>
              </a:ext>
            </a:extLst>
          </p:cNvPr>
          <p:cNvCxnSpPr>
            <a:cxnSpLocks/>
            <a:endCxn id="259" idx="3"/>
          </p:cNvCxnSpPr>
          <p:nvPr/>
        </p:nvCxnSpPr>
        <p:spPr>
          <a:xfrm flipV="1">
            <a:off x="3857192" y="3410338"/>
            <a:ext cx="1370" cy="29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xmlns="" id="{7933A593-9DE7-4A46-AA91-7F166C02E7C3}"/>
              </a:ext>
            </a:extLst>
          </p:cNvPr>
          <p:cNvCxnSpPr>
            <a:cxnSpLocks/>
          </p:cNvCxnSpPr>
          <p:nvPr/>
        </p:nvCxnSpPr>
        <p:spPr>
          <a:xfrm>
            <a:off x="5949107" y="1141258"/>
            <a:ext cx="8565" cy="1372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xmlns="" id="{8DD9DB89-7D9A-4B90-9AB9-C8F7391AB4EB}"/>
              </a:ext>
            </a:extLst>
          </p:cNvPr>
          <p:cNvCxnSpPr>
            <a:cxnSpLocks/>
          </p:cNvCxnSpPr>
          <p:nvPr/>
        </p:nvCxnSpPr>
        <p:spPr>
          <a:xfrm>
            <a:off x="7073376" y="872946"/>
            <a:ext cx="5353" cy="274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5" name="직선 화살표 연결선 534">
            <a:extLst>
              <a:ext uri="{FF2B5EF4-FFF2-40B4-BE49-F238E27FC236}">
                <a16:creationId xmlns:a16="http://schemas.microsoft.com/office/drawing/2014/main" xmlns="" id="{57CC7021-62E8-4321-8B23-06474DA058D0}"/>
              </a:ext>
            </a:extLst>
          </p:cNvPr>
          <p:cNvCxnSpPr>
            <a:cxnSpLocks/>
          </p:cNvCxnSpPr>
          <p:nvPr/>
        </p:nvCxnSpPr>
        <p:spPr>
          <a:xfrm>
            <a:off x="7642800" y="790871"/>
            <a:ext cx="5001" cy="412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xmlns="" id="{59A6DFFB-4736-4132-B438-2AE3E1931068}"/>
              </a:ext>
            </a:extLst>
          </p:cNvPr>
          <p:cNvCxnSpPr>
            <a:cxnSpLocks/>
          </p:cNvCxnSpPr>
          <p:nvPr/>
        </p:nvCxnSpPr>
        <p:spPr>
          <a:xfrm>
            <a:off x="8528057" y="596950"/>
            <a:ext cx="597" cy="66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1" name="직사각형 540">
            <a:extLst>
              <a:ext uri="{FF2B5EF4-FFF2-40B4-BE49-F238E27FC236}">
                <a16:creationId xmlns:a16="http://schemas.microsoft.com/office/drawing/2014/main" xmlns="" id="{A6177D66-C70D-462D-887A-123EBA6025FE}"/>
              </a:ext>
            </a:extLst>
          </p:cNvPr>
          <p:cNvSpPr/>
          <p:nvPr/>
        </p:nvSpPr>
        <p:spPr>
          <a:xfrm>
            <a:off x="3759346" y="487556"/>
            <a:ext cx="542339" cy="1184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Control</a:t>
            </a:r>
            <a:endParaRPr lang="en-US" altLang="ko-KR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543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>
            <a:off x="4301686" y="498175"/>
            <a:ext cx="52957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5" name="TextBox 544">
            <a:extLst>
              <a:ext uri="{FF2B5EF4-FFF2-40B4-BE49-F238E27FC236}">
                <a16:creationId xmlns:a16="http://schemas.microsoft.com/office/drawing/2014/main" xmlns="" id="{DA7E88FA-F56D-42BB-ACE2-B580015E08FE}"/>
              </a:ext>
            </a:extLst>
          </p:cNvPr>
          <p:cNvSpPr txBox="1"/>
          <p:nvPr/>
        </p:nvSpPr>
        <p:spPr>
          <a:xfrm>
            <a:off x="4739817" y="360170"/>
            <a:ext cx="6420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regdst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546" name="직선 화살표 연결선 545">
            <a:extLst>
              <a:ext uri="{FF2B5EF4-FFF2-40B4-BE49-F238E27FC236}">
                <a16:creationId xmlns:a16="http://schemas.microsoft.com/office/drawing/2014/main" xmlns="" id="{9C172CE2-5F0E-4F33-898F-0BEF6EAAAF9E}"/>
              </a:ext>
            </a:extLst>
          </p:cNvPr>
          <p:cNvCxnSpPr>
            <a:cxnSpLocks/>
          </p:cNvCxnSpPr>
          <p:nvPr/>
        </p:nvCxnSpPr>
        <p:spPr>
          <a:xfrm>
            <a:off x="4301686" y="620414"/>
            <a:ext cx="529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xmlns="" id="{D7C887CD-8D56-4BCB-9731-48E0F73C3CFC}"/>
              </a:ext>
            </a:extLst>
          </p:cNvPr>
          <p:cNvSpPr txBox="1"/>
          <p:nvPr/>
        </p:nvSpPr>
        <p:spPr>
          <a:xfrm>
            <a:off x="4739817" y="482409"/>
            <a:ext cx="92573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m</a:t>
            </a:r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emwrite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548" name="직선 화살표 연결선 547">
            <a:extLst>
              <a:ext uri="{FF2B5EF4-FFF2-40B4-BE49-F238E27FC236}">
                <a16:creationId xmlns:a16="http://schemas.microsoft.com/office/drawing/2014/main" xmlns="" id="{5637879F-55BF-4D50-BBD3-E4370B461C66}"/>
              </a:ext>
            </a:extLst>
          </p:cNvPr>
          <p:cNvCxnSpPr>
            <a:cxnSpLocks/>
          </p:cNvCxnSpPr>
          <p:nvPr/>
        </p:nvCxnSpPr>
        <p:spPr>
          <a:xfrm>
            <a:off x="4301686" y="742653"/>
            <a:ext cx="529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xmlns="" id="{D33AC046-D972-4060-963C-ADB8479204C0}"/>
              </a:ext>
            </a:extLst>
          </p:cNvPr>
          <p:cNvCxnSpPr>
            <a:cxnSpLocks/>
          </p:cNvCxnSpPr>
          <p:nvPr/>
        </p:nvCxnSpPr>
        <p:spPr>
          <a:xfrm>
            <a:off x="4301686" y="864892"/>
            <a:ext cx="529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2" name="직선 화살표 연결선 551">
            <a:extLst>
              <a:ext uri="{FF2B5EF4-FFF2-40B4-BE49-F238E27FC236}">
                <a16:creationId xmlns:a16="http://schemas.microsoft.com/office/drawing/2014/main" xmlns="" id="{E899406A-0B79-4E48-B900-90748A17DDAA}"/>
              </a:ext>
            </a:extLst>
          </p:cNvPr>
          <p:cNvCxnSpPr>
            <a:cxnSpLocks/>
          </p:cNvCxnSpPr>
          <p:nvPr/>
        </p:nvCxnSpPr>
        <p:spPr>
          <a:xfrm>
            <a:off x="4301686" y="987131"/>
            <a:ext cx="529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3" name="TextBox 552">
            <a:extLst>
              <a:ext uri="{FF2B5EF4-FFF2-40B4-BE49-F238E27FC236}">
                <a16:creationId xmlns:a16="http://schemas.microsoft.com/office/drawing/2014/main" xmlns="" id="{090FBD57-246F-4C74-856A-F91537238BDF}"/>
              </a:ext>
            </a:extLst>
          </p:cNvPr>
          <p:cNvSpPr txBox="1"/>
          <p:nvPr/>
        </p:nvSpPr>
        <p:spPr>
          <a:xfrm>
            <a:off x="4739817" y="615115"/>
            <a:ext cx="6420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jump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554" name="직선 화살표 연결선 553">
            <a:extLst>
              <a:ext uri="{FF2B5EF4-FFF2-40B4-BE49-F238E27FC236}">
                <a16:creationId xmlns:a16="http://schemas.microsoft.com/office/drawing/2014/main" xmlns="" id="{DDD41271-2675-476B-9C62-4DA993FCEC95}"/>
              </a:ext>
            </a:extLst>
          </p:cNvPr>
          <p:cNvCxnSpPr>
            <a:cxnSpLocks/>
          </p:cNvCxnSpPr>
          <p:nvPr/>
        </p:nvCxnSpPr>
        <p:spPr>
          <a:xfrm>
            <a:off x="4301686" y="1109370"/>
            <a:ext cx="529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xmlns="" id="{6D9CB833-9995-4764-9D99-6F6716B1B315}"/>
              </a:ext>
            </a:extLst>
          </p:cNvPr>
          <p:cNvSpPr txBox="1"/>
          <p:nvPr/>
        </p:nvSpPr>
        <p:spPr>
          <a:xfrm>
            <a:off x="4739817" y="737354"/>
            <a:ext cx="6420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Malgun Gothic" charset="-127"/>
                <a:ea typeface="Malgun Gothic" charset="-127"/>
                <a:cs typeface="Malgun Gothic" charset="-127"/>
              </a:rPr>
              <a:t>memtoreg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556" name="직선 화살표 연결선 555">
            <a:extLst>
              <a:ext uri="{FF2B5EF4-FFF2-40B4-BE49-F238E27FC236}">
                <a16:creationId xmlns:a16="http://schemas.microsoft.com/office/drawing/2014/main" xmlns="" id="{FBF70774-48BC-4FA2-8B8A-845F08CEB52D}"/>
              </a:ext>
            </a:extLst>
          </p:cNvPr>
          <p:cNvCxnSpPr>
            <a:cxnSpLocks/>
          </p:cNvCxnSpPr>
          <p:nvPr/>
        </p:nvCxnSpPr>
        <p:spPr>
          <a:xfrm>
            <a:off x="4301686" y="1223982"/>
            <a:ext cx="529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7" name="TextBox 556">
            <a:extLst>
              <a:ext uri="{FF2B5EF4-FFF2-40B4-BE49-F238E27FC236}">
                <a16:creationId xmlns:a16="http://schemas.microsoft.com/office/drawing/2014/main" xmlns="" id="{52A84D07-4060-4112-9E02-5ED3ADA638F2}"/>
              </a:ext>
            </a:extLst>
          </p:cNvPr>
          <p:cNvSpPr txBox="1"/>
          <p:nvPr/>
        </p:nvSpPr>
        <p:spPr>
          <a:xfrm>
            <a:off x="4739817" y="851966"/>
            <a:ext cx="78971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alucontrol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558" name="직선 화살표 연결선 557">
            <a:extLst>
              <a:ext uri="{FF2B5EF4-FFF2-40B4-BE49-F238E27FC236}">
                <a16:creationId xmlns:a16="http://schemas.microsoft.com/office/drawing/2014/main" xmlns="" id="{5E451ADF-BECE-4702-9DA9-CFC7AC943900}"/>
              </a:ext>
            </a:extLst>
          </p:cNvPr>
          <p:cNvCxnSpPr>
            <a:cxnSpLocks/>
          </p:cNvCxnSpPr>
          <p:nvPr/>
        </p:nvCxnSpPr>
        <p:spPr>
          <a:xfrm>
            <a:off x="4301686" y="1342963"/>
            <a:ext cx="52957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9" name="TextBox 558">
            <a:extLst>
              <a:ext uri="{FF2B5EF4-FFF2-40B4-BE49-F238E27FC236}">
                <a16:creationId xmlns:a16="http://schemas.microsoft.com/office/drawing/2014/main" xmlns="" id="{2DECB12E-5FF5-4BC9-B311-57802F825082}"/>
              </a:ext>
            </a:extLst>
          </p:cNvPr>
          <p:cNvSpPr txBox="1"/>
          <p:nvPr/>
        </p:nvSpPr>
        <p:spPr>
          <a:xfrm>
            <a:off x="4739817" y="970947"/>
            <a:ext cx="65785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alusrc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xmlns="" id="{2C06F233-94B8-4FA2-A6D6-28367A626D21}"/>
              </a:ext>
            </a:extLst>
          </p:cNvPr>
          <p:cNvSpPr txBox="1"/>
          <p:nvPr/>
        </p:nvSpPr>
        <p:spPr>
          <a:xfrm>
            <a:off x="4737057" y="1090567"/>
            <a:ext cx="6420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" charset="-127"/>
                <a:ea typeface="Malgun Gothic" charset="-127"/>
                <a:cs typeface="Malgun Gothic" charset="-127"/>
              </a:rPr>
              <a:t>BitOp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562" name="직선 화살표 연결선 561">
            <a:extLst>
              <a:ext uri="{FF2B5EF4-FFF2-40B4-BE49-F238E27FC236}">
                <a16:creationId xmlns:a16="http://schemas.microsoft.com/office/drawing/2014/main" xmlns="" id="{202ADEA9-A679-45F4-9193-489F20E3DC2C}"/>
              </a:ext>
            </a:extLst>
          </p:cNvPr>
          <p:cNvCxnSpPr>
            <a:cxnSpLocks/>
            <a:stCxn id="571" idx="1"/>
            <a:endCxn id="271" idx="0"/>
          </p:cNvCxnSpPr>
          <p:nvPr/>
        </p:nvCxnSpPr>
        <p:spPr>
          <a:xfrm>
            <a:off x="4737057" y="1306223"/>
            <a:ext cx="196900" cy="396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6" name="직선 화살표 연결선 565">
            <a:extLst>
              <a:ext uri="{FF2B5EF4-FFF2-40B4-BE49-F238E27FC236}">
                <a16:creationId xmlns:a16="http://schemas.microsoft.com/office/drawing/2014/main" xmlns="" id="{57047610-9B18-41D2-A652-993D78ACE589}"/>
              </a:ext>
            </a:extLst>
          </p:cNvPr>
          <p:cNvCxnSpPr>
            <a:cxnSpLocks/>
          </p:cNvCxnSpPr>
          <p:nvPr/>
        </p:nvCxnSpPr>
        <p:spPr>
          <a:xfrm flipH="1" flipV="1">
            <a:off x="6517801" y="1029042"/>
            <a:ext cx="1" cy="99005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xmlns="" id="{AA5518D8-C992-4D65-ABA3-AD181C555E69}"/>
              </a:ext>
            </a:extLst>
          </p:cNvPr>
          <p:cNvCxnSpPr>
            <a:cxnSpLocks/>
          </p:cNvCxnSpPr>
          <p:nvPr/>
        </p:nvCxnSpPr>
        <p:spPr>
          <a:xfrm flipV="1">
            <a:off x="7056507" y="2378248"/>
            <a:ext cx="237864" cy="52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9" name="TextBox 568">
            <a:extLst>
              <a:ext uri="{FF2B5EF4-FFF2-40B4-BE49-F238E27FC236}">
                <a16:creationId xmlns:a16="http://schemas.microsoft.com/office/drawing/2014/main" xmlns="" id="{82073552-FC5B-4B0A-8EF4-384A40809E3E}"/>
              </a:ext>
            </a:extLst>
          </p:cNvPr>
          <p:cNvSpPr txBox="1"/>
          <p:nvPr/>
        </p:nvSpPr>
        <p:spPr>
          <a:xfrm>
            <a:off x="6624976" y="2249885"/>
            <a:ext cx="48789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Zero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xmlns="" id="{471A5A1E-5936-44C6-9135-EB7F66087C6F}"/>
              </a:ext>
            </a:extLst>
          </p:cNvPr>
          <p:cNvSpPr txBox="1"/>
          <p:nvPr/>
        </p:nvSpPr>
        <p:spPr>
          <a:xfrm>
            <a:off x="4737057" y="1198501"/>
            <a:ext cx="6420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regwrite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xmlns="" id="{DBD78463-A9D3-4CD9-802B-2D54E6FFFC98}"/>
              </a:ext>
            </a:extLst>
          </p:cNvPr>
          <p:cNvSpPr txBox="1"/>
          <p:nvPr/>
        </p:nvSpPr>
        <p:spPr>
          <a:xfrm>
            <a:off x="5462198" y="5319157"/>
            <a:ext cx="86427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 smtClean="0">
                <a:latin typeface="Malgun Gothic" charset="-127"/>
                <a:ea typeface="Malgun Gothic" charset="-127"/>
                <a:cs typeface="Malgun Gothic" charset="-127"/>
              </a:rPr>
              <a:t>immjump</a:t>
            </a:r>
            <a:r>
              <a:rPr lang="en-US" altLang="ko-KR" sz="800" dirty="0" smtClean="0">
                <a:latin typeface="Malgun Gothic" charset="-127"/>
                <a:ea typeface="Malgun Gothic" charset="-127"/>
                <a:cs typeface="Malgun Gothic" charset="-127"/>
              </a:rPr>
              <a:t>[31:0</a:t>
            </a:r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12" name="직사각형 447">
            <a:extLst>
              <a:ext uri="{FF2B5EF4-FFF2-40B4-BE49-F238E27FC236}">
                <a16:creationId xmlns:a16="http://schemas.microsoft.com/office/drawing/2014/main" xmlns="" id="{DD9E72AE-65F2-4367-A0CF-2F22568BCF96}"/>
              </a:ext>
            </a:extLst>
          </p:cNvPr>
          <p:cNvSpPr/>
          <p:nvPr/>
        </p:nvSpPr>
        <p:spPr>
          <a:xfrm>
            <a:off x="249165" y="2663944"/>
            <a:ext cx="814741" cy="112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PC</a:t>
            </a:r>
            <a:endParaRPr lang="ko-KR" alt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053B059F-717B-40D7-BD0A-B840EB726421}"/>
              </a:ext>
            </a:extLst>
          </p:cNvPr>
          <p:cNvSpPr txBox="1"/>
          <p:nvPr/>
        </p:nvSpPr>
        <p:spPr>
          <a:xfrm>
            <a:off x="231053" y="3383374"/>
            <a:ext cx="81524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Address[31:0]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0FC30123-09A8-4D53-A158-6780AC3728C4}"/>
              </a:ext>
            </a:extLst>
          </p:cNvPr>
          <p:cNvSpPr txBox="1"/>
          <p:nvPr/>
        </p:nvSpPr>
        <p:spPr>
          <a:xfrm>
            <a:off x="-244176" y="2887363"/>
            <a:ext cx="81524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err="1">
                <a:latin typeface="Malgun Gothic" charset="-127"/>
                <a:ea typeface="Malgun Gothic" charset="-127"/>
                <a:cs typeface="Malgun Gothic" charset="-127"/>
              </a:rPr>
              <a:t>clk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C8B70D37-8EC9-443A-845E-660062F807B2}"/>
              </a:ext>
            </a:extLst>
          </p:cNvPr>
          <p:cNvSpPr txBox="1"/>
          <p:nvPr/>
        </p:nvSpPr>
        <p:spPr>
          <a:xfrm>
            <a:off x="-153281" y="3176446"/>
            <a:ext cx="81524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Malgun Gothic" charset="-127"/>
                <a:ea typeface="Malgun Gothic" charset="-127"/>
                <a:cs typeface="Malgun Gothic" charset="-127"/>
              </a:rPr>
              <a:t>reset</a:t>
            </a:r>
            <a:endParaRPr lang="ko-KR" altLang="en-US" sz="8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16" name="직선 화살표 연결선 457">
            <a:extLst>
              <a:ext uri="{FF2B5EF4-FFF2-40B4-BE49-F238E27FC236}">
                <a16:creationId xmlns:a16="http://schemas.microsoft.com/office/drawing/2014/main" xmlns="" id="{7EB9F23F-321A-41D6-8D10-A72E34E6E54B}"/>
              </a:ext>
            </a:extLst>
          </p:cNvPr>
          <p:cNvCxnSpPr>
            <a:cxnSpLocks/>
          </p:cNvCxnSpPr>
          <p:nvPr/>
        </p:nvCxnSpPr>
        <p:spPr>
          <a:xfrm flipV="1">
            <a:off x="20253" y="3252880"/>
            <a:ext cx="234093" cy="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459">
            <a:extLst>
              <a:ext uri="{FF2B5EF4-FFF2-40B4-BE49-F238E27FC236}">
                <a16:creationId xmlns:a16="http://schemas.microsoft.com/office/drawing/2014/main" xmlns="" id="{F7910124-8631-4B87-9999-4FDE572962E7}"/>
              </a:ext>
            </a:extLst>
          </p:cNvPr>
          <p:cNvCxnSpPr>
            <a:cxnSpLocks/>
          </p:cNvCxnSpPr>
          <p:nvPr/>
        </p:nvCxnSpPr>
        <p:spPr>
          <a:xfrm>
            <a:off x="1380" y="3048065"/>
            <a:ext cx="2540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461">
            <a:extLst>
              <a:ext uri="{FF2B5EF4-FFF2-40B4-BE49-F238E27FC236}">
                <a16:creationId xmlns:a16="http://schemas.microsoft.com/office/drawing/2014/main" xmlns="" id="{C259E12F-22BE-41FB-8035-16CAAD3F709F}"/>
              </a:ext>
            </a:extLst>
          </p:cNvPr>
          <p:cNvCxnSpPr>
            <a:cxnSpLocks/>
          </p:cNvCxnSpPr>
          <p:nvPr/>
        </p:nvCxnSpPr>
        <p:spPr>
          <a:xfrm>
            <a:off x="1063658" y="3143900"/>
            <a:ext cx="216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468">
            <a:extLst>
              <a:ext uri="{FF2B5EF4-FFF2-40B4-BE49-F238E27FC236}">
                <a16:creationId xmlns:a16="http://schemas.microsoft.com/office/drawing/2014/main" xmlns="" id="{E529F99B-7384-4827-8CAB-F3674C38D76E}"/>
              </a:ext>
            </a:extLst>
          </p:cNvPr>
          <p:cNvSpPr/>
          <p:nvPr/>
        </p:nvSpPr>
        <p:spPr>
          <a:xfrm>
            <a:off x="1163184" y="3120187"/>
            <a:ext cx="37975" cy="501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21" name="직사각형 476">
            <a:extLst>
              <a:ext uri="{FF2B5EF4-FFF2-40B4-BE49-F238E27FC236}">
                <a16:creationId xmlns:a16="http://schemas.microsoft.com/office/drawing/2014/main" xmlns="" id="{A4C15D23-525D-49B6-946E-12AF8FDC8387}"/>
              </a:ext>
            </a:extLst>
          </p:cNvPr>
          <p:cNvSpPr/>
          <p:nvPr/>
        </p:nvSpPr>
        <p:spPr>
          <a:xfrm>
            <a:off x="1292818" y="2785053"/>
            <a:ext cx="815244" cy="725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Memory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E4EBA1A7-DF5B-4745-985C-A44D768D0E44}"/>
              </a:ext>
            </a:extLst>
          </p:cNvPr>
          <p:cNvSpPr txBox="1"/>
          <p:nvPr/>
        </p:nvSpPr>
        <p:spPr>
          <a:xfrm>
            <a:off x="1246329" y="3037437"/>
            <a:ext cx="81524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+mj-ea"/>
                <a:ea typeface="+mj-ea"/>
                <a:cs typeface="Malgun Gothic" charset="-127"/>
              </a:rPr>
              <a:t>Address[31:0]</a:t>
            </a:r>
            <a:endParaRPr lang="ko-KR" altLang="en-US" sz="800" dirty="0">
              <a:latin typeface="+mj-ea"/>
              <a:ea typeface="+mj-ea"/>
              <a:cs typeface="Malgun Gothic" charset="-127"/>
            </a:endParaRPr>
          </a:p>
        </p:txBody>
      </p:sp>
      <p:cxnSp>
        <p:nvCxnSpPr>
          <p:cNvPr id="223" name="직선 화살표 연결선 481">
            <a:extLst>
              <a:ext uri="{FF2B5EF4-FFF2-40B4-BE49-F238E27FC236}">
                <a16:creationId xmlns:a16="http://schemas.microsoft.com/office/drawing/2014/main" xmlns="" id="{A6913D6B-0918-4CDC-8BCB-C14081FCB473}"/>
              </a:ext>
            </a:extLst>
          </p:cNvPr>
          <p:cNvCxnSpPr>
            <a:endCxn id="221" idx="1"/>
          </p:cNvCxnSpPr>
          <p:nvPr/>
        </p:nvCxnSpPr>
        <p:spPr>
          <a:xfrm>
            <a:off x="1063658" y="3143900"/>
            <a:ext cx="229160" cy="3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>
            <a:off x="4824767" y="192972"/>
            <a:ext cx="0" cy="30520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5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 flipH="1" flipV="1">
            <a:off x="2791030" y="188736"/>
            <a:ext cx="2040228" cy="42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9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 flipH="1">
            <a:off x="2790973" y="188736"/>
            <a:ext cx="57" cy="347860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1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>
            <a:off x="2790973" y="3667339"/>
            <a:ext cx="1054273" cy="2348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rapezoid 39"/>
          <p:cNvSpPr/>
          <p:nvPr/>
        </p:nvSpPr>
        <p:spPr>
          <a:xfrm rot="5400000">
            <a:off x="6101314" y="2270089"/>
            <a:ext cx="1257131" cy="64324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ALU</a:t>
            </a:r>
            <a:endParaRPr lang="en-US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63" name="화살표: 갈매기형 수장 473">
            <a:extLst>
              <a:ext uri="{FF2B5EF4-FFF2-40B4-BE49-F238E27FC236}">
                <a16:creationId xmlns:a16="http://schemas.microsoft.com/office/drawing/2014/main" xmlns="" id="{1FE8E378-BF11-4B59-A915-7429A44DC8B0}"/>
              </a:ext>
            </a:extLst>
          </p:cNvPr>
          <p:cNvSpPr/>
          <p:nvPr/>
        </p:nvSpPr>
        <p:spPr>
          <a:xfrm>
            <a:off x="1361533" y="5670497"/>
            <a:ext cx="481251" cy="584385"/>
          </a:xfrm>
          <a:prstGeom prst="chevron">
            <a:avLst>
              <a:gd name="adj" fmla="val 151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A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D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rPr>
              <a:t>D</a:t>
            </a:r>
            <a:endParaRPr lang="en-US" altLang="ko-KR" sz="800" dirty="0">
              <a:solidFill>
                <a:schemeClr val="tx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265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 flipH="1">
            <a:off x="5145943" y="1126003"/>
            <a:ext cx="831498" cy="1513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 flipV="1">
            <a:off x="5379076" y="602144"/>
            <a:ext cx="3148981" cy="1297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4" name="직선 화살표 연결선 446">
            <a:extLst>
              <a:ext uri="{FF2B5EF4-FFF2-40B4-BE49-F238E27FC236}">
                <a16:creationId xmlns:a16="http://schemas.microsoft.com/office/drawing/2014/main" xmlns="" id="{C7520562-D85E-4ECC-BC73-27724FC2645A}"/>
              </a:ext>
            </a:extLst>
          </p:cNvPr>
          <p:cNvCxnSpPr>
            <a:cxnSpLocks/>
          </p:cNvCxnSpPr>
          <p:nvPr/>
        </p:nvCxnSpPr>
        <p:spPr>
          <a:xfrm>
            <a:off x="8202522" y="5293604"/>
            <a:ext cx="7615" cy="14119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 flipV="1">
            <a:off x="5363230" y="1013077"/>
            <a:ext cx="1158267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7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 flipV="1">
            <a:off x="5360829" y="884709"/>
            <a:ext cx="1719901" cy="154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1" name="직선 화살표 연결선 542">
            <a:extLst>
              <a:ext uri="{FF2B5EF4-FFF2-40B4-BE49-F238E27FC236}">
                <a16:creationId xmlns:a16="http://schemas.microsoft.com/office/drawing/2014/main" xmlns="" id="{D3828354-D81C-46EF-AEDF-4CA39936BF5C}"/>
              </a:ext>
            </a:extLst>
          </p:cNvPr>
          <p:cNvCxnSpPr>
            <a:cxnSpLocks/>
          </p:cNvCxnSpPr>
          <p:nvPr/>
        </p:nvCxnSpPr>
        <p:spPr>
          <a:xfrm>
            <a:off x="5143259" y="772970"/>
            <a:ext cx="2499541" cy="71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4" name="직선 연결선 431">
            <a:extLst>
              <a:ext uri="{FF2B5EF4-FFF2-40B4-BE49-F238E27FC236}">
                <a16:creationId xmlns:a16="http://schemas.microsoft.com/office/drawing/2014/main" xmlns="" id="{FF3EB398-CA79-4C29-A941-913FF46E22EF}"/>
              </a:ext>
            </a:extLst>
          </p:cNvPr>
          <p:cNvCxnSpPr/>
          <p:nvPr/>
        </p:nvCxnSpPr>
        <p:spPr>
          <a:xfrm flipH="1">
            <a:off x="1155565" y="3148635"/>
            <a:ext cx="22673" cy="2709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직선 화살표 연결선 457">
            <a:extLst>
              <a:ext uri="{FF2B5EF4-FFF2-40B4-BE49-F238E27FC236}">
                <a16:creationId xmlns:a16="http://schemas.microsoft.com/office/drawing/2014/main" xmlns="" id="{7EB9F23F-321A-41D6-8D10-A72E34E6E54B}"/>
              </a:ext>
            </a:extLst>
          </p:cNvPr>
          <p:cNvCxnSpPr>
            <a:cxnSpLocks/>
          </p:cNvCxnSpPr>
          <p:nvPr/>
        </p:nvCxnSpPr>
        <p:spPr>
          <a:xfrm flipV="1">
            <a:off x="23099" y="3465843"/>
            <a:ext cx="234093" cy="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8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94</Words>
  <Application>Microsoft Macintosh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Malgun Gothic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박현민</dc:creator>
  <cp:lastModifiedBy>Sung Jun Kim</cp:lastModifiedBy>
  <cp:revision>86</cp:revision>
  <cp:lastPrinted>2018-11-12T14:56:39Z</cp:lastPrinted>
  <dcterms:created xsi:type="dcterms:W3CDTF">2017-11-06T07:34:57Z</dcterms:created>
  <dcterms:modified xsi:type="dcterms:W3CDTF">2018-11-12T14:58:03Z</dcterms:modified>
</cp:coreProperties>
</file>