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7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2271CC-87DA-4E4A-9F13-D3D9F209297A}" v="10" dt="2020-11-04T20:25:50.1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94679" autoAdjust="0"/>
  </p:normalViewPr>
  <p:slideViewPr>
    <p:cSldViewPr snapToGrid="0">
      <p:cViewPr varScale="1">
        <p:scale>
          <a:sx n="80" d="100"/>
          <a:sy n="80" d="100"/>
        </p:scale>
        <p:origin x="43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n" userId="99456e59-165b-4dce-a27f-5e7726c1cac1" providerId="ADAL" clId="{822271CC-87DA-4E4A-9F13-D3D9F209297A}"/>
    <pc:docChg chg="modSld">
      <pc:chgData name="Steven" userId="99456e59-165b-4dce-a27f-5e7726c1cac1" providerId="ADAL" clId="{822271CC-87DA-4E4A-9F13-D3D9F209297A}" dt="2020-11-04T20:25:50.150" v="5" actId="13244"/>
      <pc:docMkLst>
        <pc:docMk/>
      </pc:docMkLst>
      <pc:sldChg chg="modSp">
        <pc:chgData name="Steven" userId="99456e59-165b-4dce-a27f-5e7726c1cac1" providerId="ADAL" clId="{822271CC-87DA-4E4A-9F13-D3D9F209297A}" dt="2020-11-04T20:25:50.150" v="5" actId="13244"/>
        <pc:sldMkLst>
          <pc:docMk/>
          <pc:sldMk cId="3623633929" sldId="256"/>
        </pc:sldMkLst>
        <pc:spChg chg="mod">
          <ac:chgData name="Steven" userId="99456e59-165b-4dce-a27f-5e7726c1cac1" providerId="ADAL" clId="{822271CC-87DA-4E4A-9F13-D3D9F209297A}" dt="2020-11-04T20:22:37.770" v="1" actId="207"/>
          <ac:spMkLst>
            <pc:docMk/>
            <pc:sldMk cId="3623633929" sldId="256"/>
            <ac:spMk id="3" creationId="{3A4492AB-018A-4C30-9A13-FBF794625ADC}"/>
          </ac:spMkLst>
        </pc:spChg>
        <pc:spChg chg="mod">
          <ac:chgData name="Steven" userId="99456e59-165b-4dce-a27f-5e7726c1cac1" providerId="ADAL" clId="{822271CC-87DA-4E4A-9F13-D3D9F209297A}" dt="2020-11-04T20:25:45.798" v="3" actId="13244"/>
          <ac:spMkLst>
            <pc:docMk/>
            <pc:sldMk cId="3623633929" sldId="256"/>
            <ac:spMk id="24" creationId="{07027C52-EAEF-417D-B99C-DBFD6D1345AE}"/>
          </ac:spMkLst>
        </pc:spChg>
        <pc:spChg chg="mod">
          <ac:chgData name="Steven" userId="99456e59-165b-4dce-a27f-5e7726c1cac1" providerId="ADAL" clId="{822271CC-87DA-4E4A-9F13-D3D9F209297A}" dt="2020-11-04T20:25:50.150" v="5" actId="13244"/>
          <ac:spMkLst>
            <pc:docMk/>
            <pc:sldMk cId="3623633929" sldId="256"/>
            <ac:spMk id="26" creationId="{9FF39A25-DBCE-442D-A2E3-C0FE33129BC6}"/>
          </ac:spMkLst>
        </pc:spChg>
        <pc:picChg chg="mod">
          <ac:chgData name="Steven" userId="99456e59-165b-4dce-a27f-5e7726c1cac1" providerId="ADAL" clId="{822271CC-87DA-4E4A-9F13-D3D9F209297A}" dt="2020-11-04T20:25:47.926" v="4" actId="13244"/>
          <ac:picMkLst>
            <pc:docMk/>
            <pc:sldMk cId="3623633929" sldId="256"/>
            <ac:picMk id="25" creationId="{F0977BDD-F21B-4E52-8FAE-69AA18080BDB}"/>
          </ac:picMkLst>
        </pc:picChg>
      </pc:sldChg>
      <pc:sldChg chg="modSp">
        <pc:chgData name="Steven" userId="99456e59-165b-4dce-a27f-5e7726c1cac1" providerId="ADAL" clId="{822271CC-87DA-4E4A-9F13-D3D9F209297A}" dt="2020-11-04T20:23:16.134" v="2" actId="20578"/>
        <pc:sldMkLst>
          <pc:docMk/>
          <pc:sldMk cId="2517369250" sldId="273"/>
        </pc:sldMkLst>
        <pc:spChg chg="mod">
          <ac:chgData name="Steven" userId="99456e59-165b-4dce-a27f-5e7726c1cac1" providerId="ADAL" clId="{822271CC-87DA-4E4A-9F13-D3D9F209297A}" dt="2020-11-04T20:23:16.134" v="2" actId="20578"/>
          <ac:spMkLst>
            <pc:docMk/>
            <pc:sldMk cId="2517369250" sldId="273"/>
            <ac:spMk id="5" creationId="{8D718169-291D-4928-8607-898478DE3FFC}"/>
          </ac:spMkLst>
        </pc:spChg>
      </pc:sldChg>
    </pc:docChg>
  </pc:docChgLst>
  <pc:docChgLst>
    <pc:chgData name="Steven Bianco" userId="99456e59-165b-4dce-a27f-5e7726c1cac1" providerId="ADAL" clId="{2BBF6CC2-D463-4885-84DD-6F8CBBDC08CC}"/>
    <pc:docChg chg="undo custSel mod addSld delSld modSld sldOrd addSection delSection">
      <pc:chgData name="Steven Bianco" userId="99456e59-165b-4dce-a27f-5e7726c1cac1" providerId="ADAL" clId="{2BBF6CC2-D463-4885-84DD-6F8CBBDC08CC}" dt="2020-10-01T18:25:00.573" v="1582" actId="403"/>
      <pc:docMkLst>
        <pc:docMk/>
      </pc:docMkLst>
      <pc:sldChg chg="addSp delSp modSp mod setBg">
        <pc:chgData name="Steven Bianco" userId="99456e59-165b-4dce-a27f-5e7726c1cac1" providerId="ADAL" clId="{2BBF6CC2-D463-4885-84DD-6F8CBBDC08CC}" dt="2020-10-01T18:16:50.744" v="1544" actId="14100"/>
        <pc:sldMkLst>
          <pc:docMk/>
          <pc:sldMk cId="3623633929" sldId="256"/>
        </pc:sldMkLst>
        <pc:spChg chg="del mod">
          <ac:chgData name="Steven Bianco" userId="99456e59-165b-4dce-a27f-5e7726c1cac1" providerId="ADAL" clId="{2BBF6CC2-D463-4885-84DD-6F8CBBDC08CC}" dt="2020-10-01T18:05:08.649" v="1462" actId="478"/>
          <ac:spMkLst>
            <pc:docMk/>
            <pc:sldMk cId="3623633929" sldId="256"/>
            <ac:spMk id="2" creationId="{C51A5885-748E-4379-BB16-39929BAFA7C1}"/>
          </ac:spMkLst>
        </pc:spChg>
        <pc:spChg chg="mod ord">
          <ac:chgData name="Steven Bianco" userId="99456e59-165b-4dce-a27f-5e7726c1cac1" providerId="ADAL" clId="{2BBF6CC2-D463-4885-84DD-6F8CBBDC08CC}" dt="2020-10-01T18:10:04.126" v="1489" actId="166"/>
          <ac:spMkLst>
            <pc:docMk/>
            <pc:sldMk cId="3623633929" sldId="256"/>
            <ac:spMk id="3" creationId="{3A4492AB-018A-4C30-9A13-FBF794625ADC}"/>
          </ac:spMkLst>
        </pc:spChg>
        <pc:spChg chg="add del mod">
          <ac:chgData name="Steven Bianco" userId="99456e59-165b-4dce-a27f-5e7726c1cac1" providerId="ADAL" clId="{2BBF6CC2-D463-4885-84DD-6F8CBBDC08CC}" dt="2020-10-01T18:05:10.939" v="1463" actId="478"/>
          <ac:spMkLst>
            <pc:docMk/>
            <pc:sldMk cId="3623633929" sldId="256"/>
            <ac:spMk id="5" creationId="{2476445D-C4C8-4480-A425-83B7DA3C5D1B}"/>
          </ac:spMkLst>
        </pc:spChg>
        <pc:spChg chg="add del mod">
          <ac:chgData name="Steven Bianco" userId="99456e59-165b-4dce-a27f-5e7726c1cac1" providerId="ADAL" clId="{2BBF6CC2-D463-4885-84DD-6F8CBBDC08CC}" dt="2020-10-01T18:05:06.267" v="1461"/>
          <ac:spMkLst>
            <pc:docMk/>
            <pc:sldMk cId="3623633929" sldId="256"/>
            <ac:spMk id="7" creationId="{7FCC160E-A5EC-4EDE-BD2D-1A570B77A5DC}"/>
          </ac:spMkLst>
        </pc:spChg>
        <pc:spChg chg="add del">
          <ac:chgData name="Steven Bianco" userId="99456e59-165b-4dce-a27f-5e7726c1cac1" providerId="ADAL" clId="{2BBF6CC2-D463-4885-84DD-6F8CBBDC08CC}" dt="2020-09-23T18:29:55.113" v="1425" actId="26606"/>
          <ac:spMkLst>
            <pc:docMk/>
            <pc:sldMk cId="3623633929" sldId="256"/>
            <ac:spMk id="8" creationId="{01C9CC24-B375-4226-BF2B-61FADBBA696A}"/>
          </ac:spMkLst>
        </pc:spChg>
        <pc:spChg chg="add del mod">
          <ac:chgData name="Steven Bianco" userId="99456e59-165b-4dce-a27f-5e7726c1cac1" providerId="ADAL" clId="{2BBF6CC2-D463-4885-84DD-6F8CBBDC08CC}" dt="2020-10-01T18:05:06.267" v="1461"/>
          <ac:spMkLst>
            <pc:docMk/>
            <pc:sldMk cId="3623633929" sldId="256"/>
            <ac:spMk id="8" creationId="{33E59694-88DD-44D6-929C-8F7C7C26F915}"/>
          </ac:spMkLst>
        </pc:spChg>
        <pc:spChg chg="add del">
          <ac:chgData name="Steven Bianco" userId="99456e59-165b-4dce-a27f-5e7726c1cac1" providerId="ADAL" clId="{2BBF6CC2-D463-4885-84DD-6F8CBBDC08CC}" dt="2020-09-23T18:29:55.113" v="1425" actId="26606"/>
          <ac:spMkLst>
            <pc:docMk/>
            <pc:sldMk cId="3623633929" sldId="256"/>
            <ac:spMk id="10" creationId="{CD70A28E-4FD8-4474-A206-E15B5EBB303F}"/>
          </ac:spMkLst>
        </pc:spChg>
        <pc:spChg chg="add mod ord">
          <ac:chgData name="Steven Bianco" userId="99456e59-165b-4dce-a27f-5e7726c1cac1" providerId="ADAL" clId="{2BBF6CC2-D463-4885-84DD-6F8CBBDC08CC}" dt="2020-10-01T18:13:28.583" v="1497" actId="404"/>
          <ac:spMkLst>
            <pc:docMk/>
            <pc:sldMk cId="3623633929" sldId="256"/>
            <ac:spMk id="11" creationId="{97BF1172-B641-49C4-9AA9-4A0706CA5EF0}"/>
          </ac:spMkLst>
        </pc:spChg>
        <pc:spChg chg="add mod ord">
          <ac:chgData name="Steven Bianco" userId="99456e59-165b-4dce-a27f-5e7726c1cac1" providerId="ADAL" clId="{2BBF6CC2-D463-4885-84DD-6F8CBBDC08CC}" dt="2020-10-01T18:16:50.744" v="1544" actId="14100"/>
          <ac:spMkLst>
            <pc:docMk/>
            <pc:sldMk cId="3623633929" sldId="256"/>
            <ac:spMk id="12" creationId="{A5998E3B-D44A-49FA-A0E6-D06FCEC6C7FF}"/>
          </ac:spMkLst>
        </pc:spChg>
        <pc:spChg chg="add del">
          <ac:chgData name="Steven Bianco" userId="99456e59-165b-4dce-a27f-5e7726c1cac1" providerId="ADAL" clId="{2BBF6CC2-D463-4885-84DD-6F8CBBDC08CC}" dt="2020-09-23T18:30:05.690" v="1427" actId="26606"/>
          <ac:spMkLst>
            <pc:docMk/>
            <pc:sldMk cId="3623633929" sldId="256"/>
            <ac:spMk id="14" creationId="{8C7C4D4B-92D9-4FA4-A294-749E8574FF51}"/>
          </ac:spMkLst>
        </pc:spChg>
        <pc:spChg chg="add del">
          <ac:chgData name="Steven Bianco" userId="99456e59-165b-4dce-a27f-5e7726c1cac1" providerId="ADAL" clId="{2BBF6CC2-D463-4885-84DD-6F8CBBDC08CC}" dt="2020-09-23T18:30:05.690" v="1427" actId="26606"/>
          <ac:spMkLst>
            <pc:docMk/>
            <pc:sldMk cId="3623633929" sldId="256"/>
            <ac:spMk id="15" creationId="{0B3B9DBC-97CC-4A18-B4A6-66E240292269}"/>
          </ac:spMkLst>
        </pc:spChg>
        <pc:spChg chg="add del">
          <ac:chgData name="Steven Bianco" userId="99456e59-165b-4dce-a27f-5e7726c1cac1" providerId="ADAL" clId="{2BBF6CC2-D463-4885-84DD-6F8CBBDC08CC}" dt="2020-09-23T18:30:05.690" v="1427" actId="26606"/>
          <ac:spMkLst>
            <pc:docMk/>
            <pc:sldMk cId="3623633929" sldId="256"/>
            <ac:spMk id="16" creationId="{BADA3358-2A3F-41B0-A458-6FD1DB3AF9BB}"/>
          </ac:spMkLst>
        </pc:spChg>
        <pc:spChg chg="add del">
          <ac:chgData name="Steven Bianco" userId="99456e59-165b-4dce-a27f-5e7726c1cac1" providerId="ADAL" clId="{2BBF6CC2-D463-4885-84DD-6F8CBBDC08CC}" dt="2020-09-23T18:30:05.690" v="1427" actId="26606"/>
          <ac:spMkLst>
            <pc:docMk/>
            <pc:sldMk cId="3623633929" sldId="256"/>
            <ac:spMk id="17" creationId="{F4492644-1D84-449E-94E4-5FC5C873D32E}"/>
          </ac:spMkLst>
        </pc:spChg>
        <pc:spChg chg="add del">
          <ac:chgData name="Steven Bianco" userId="99456e59-165b-4dce-a27f-5e7726c1cac1" providerId="ADAL" clId="{2BBF6CC2-D463-4885-84DD-6F8CBBDC08CC}" dt="2020-09-23T18:30:05.690" v="1427" actId="26606"/>
          <ac:spMkLst>
            <pc:docMk/>
            <pc:sldMk cId="3623633929" sldId="256"/>
            <ac:spMk id="18" creationId="{E4737216-37B2-43AD-AB08-05BFCCEFC99E}"/>
          </ac:spMkLst>
        </pc:spChg>
        <pc:spChg chg="add del">
          <ac:chgData name="Steven Bianco" userId="99456e59-165b-4dce-a27f-5e7726c1cac1" providerId="ADAL" clId="{2BBF6CC2-D463-4885-84DD-6F8CBBDC08CC}" dt="2020-09-23T18:30:05.690" v="1427" actId="26606"/>
          <ac:spMkLst>
            <pc:docMk/>
            <pc:sldMk cId="3623633929" sldId="256"/>
            <ac:spMk id="19" creationId="{94EE1A74-DEBF-434E-8B5E-7AB296ECBE08}"/>
          </ac:spMkLst>
        </pc:spChg>
        <pc:spChg chg="add del">
          <ac:chgData name="Steven Bianco" userId="99456e59-165b-4dce-a27f-5e7726c1cac1" providerId="ADAL" clId="{2BBF6CC2-D463-4885-84DD-6F8CBBDC08CC}" dt="2020-09-23T18:30:17.727" v="1429" actId="26606"/>
          <ac:spMkLst>
            <pc:docMk/>
            <pc:sldMk cId="3623633929" sldId="256"/>
            <ac:spMk id="21" creationId="{23962611-DFD5-4092-AAFD-559E3DFCE2C9}"/>
          </ac:spMkLst>
        </pc:spChg>
        <pc:spChg chg="add mod">
          <ac:chgData name="Steven Bianco" userId="99456e59-165b-4dce-a27f-5e7726c1cac1" providerId="ADAL" clId="{2BBF6CC2-D463-4885-84DD-6F8CBBDC08CC}" dt="2020-10-01T18:09:00.434" v="1483" actId="13244"/>
          <ac:spMkLst>
            <pc:docMk/>
            <pc:sldMk cId="3623633929" sldId="256"/>
            <ac:spMk id="24" creationId="{07027C52-EAEF-417D-B99C-DBFD6D1345AE}"/>
          </ac:spMkLst>
        </pc:spChg>
        <pc:spChg chg="add mod">
          <ac:chgData name="Steven Bianco" userId="99456e59-165b-4dce-a27f-5e7726c1cac1" providerId="ADAL" clId="{2BBF6CC2-D463-4885-84DD-6F8CBBDC08CC}" dt="2020-10-01T18:09:00.434" v="1483" actId="13244"/>
          <ac:spMkLst>
            <pc:docMk/>
            <pc:sldMk cId="3623633929" sldId="256"/>
            <ac:spMk id="26" creationId="{9FF39A25-DBCE-442D-A2E3-C0FE33129BC6}"/>
          </ac:spMkLst>
        </pc:spChg>
        <pc:picChg chg="add del">
          <ac:chgData name="Steven Bianco" userId="99456e59-165b-4dce-a27f-5e7726c1cac1" providerId="ADAL" clId="{2BBF6CC2-D463-4885-84DD-6F8CBBDC08CC}" dt="2020-09-23T18:29:55.113" v="1425" actId="26606"/>
          <ac:picMkLst>
            <pc:docMk/>
            <pc:sldMk cId="3623633929" sldId="256"/>
            <ac:picMk id="12" creationId="{39647E21-5366-4638-AC97-D8CD4111EB57}"/>
          </ac:picMkLst>
        </pc:picChg>
        <pc:picChg chg="add del">
          <ac:chgData name="Steven Bianco" userId="99456e59-165b-4dce-a27f-5e7726c1cac1" providerId="ADAL" clId="{2BBF6CC2-D463-4885-84DD-6F8CBBDC08CC}" dt="2020-09-23T18:30:17.727" v="1429" actId="26606"/>
          <ac:picMkLst>
            <pc:docMk/>
            <pc:sldMk cId="3623633929" sldId="256"/>
            <ac:picMk id="22" creationId="{2270F1FA-0425-408F-9861-80BF5AFB276D}"/>
          </ac:picMkLst>
        </pc:picChg>
        <pc:picChg chg="add mod">
          <ac:chgData name="Steven Bianco" userId="99456e59-165b-4dce-a27f-5e7726c1cac1" providerId="ADAL" clId="{2BBF6CC2-D463-4885-84DD-6F8CBBDC08CC}" dt="2020-10-01T18:09:00.434" v="1483" actId="13244"/>
          <ac:picMkLst>
            <pc:docMk/>
            <pc:sldMk cId="3623633929" sldId="256"/>
            <ac:picMk id="25" creationId="{F0977BDD-F21B-4E52-8FAE-69AA18080BDB}"/>
          </ac:picMkLst>
        </pc:picChg>
      </pc:sldChg>
      <pc:sldChg chg="addSp delSp modSp mod setBg">
        <pc:chgData name="Steven Bianco" userId="99456e59-165b-4dce-a27f-5e7726c1cac1" providerId="ADAL" clId="{2BBF6CC2-D463-4885-84DD-6F8CBBDC08CC}" dt="2020-10-01T18:15:58.976" v="1542" actId="12269"/>
        <pc:sldMkLst>
          <pc:docMk/>
          <pc:sldMk cId="1792835221" sldId="257"/>
        </pc:sldMkLst>
        <pc:spChg chg="mod">
          <ac:chgData name="Steven Bianco" userId="99456e59-165b-4dce-a27f-5e7726c1cac1" providerId="ADAL" clId="{2BBF6CC2-D463-4885-84DD-6F8CBBDC08CC}" dt="2020-10-01T18:12:19.018" v="1491" actId="26606"/>
          <ac:spMkLst>
            <pc:docMk/>
            <pc:sldMk cId="1792835221" sldId="257"/>
            <ac:spMk id="2" creationId="{7D651E58-D2C5-4E6C-9567-673189A4CDD9}"/>
          </ac:spMkLst>
        </pc:spChg>
        <pc:spChg chg="del">
          <ac:chgData name="Steven Bianco" userId="99456e59-165b-4dce-a27f-5e7726c1cac1" providerId="ADAL" clId="{2BBF6CC2-D463-4885-84DD-6F8CBBDC08CC}" dt="2020-09-23T18:28:52.492" v="1414" actId="26606"/>
          <ac:spMkLst>
            <pc:docMk/>
            <pc:sldMk cId="1792835221" sldId="257"/>
            <ac:spMk id="3" creationId="{19A8374C-383D-4D67-8AA8-EA9AC2CBA1A9}"/>
          </ac:spMkLst>
        </pc:spChg>
        <pc:spChg chg="add del">
          <ac:chgData name="Steven Bianco" userId="99456e59-165b-4dce-a27f-5e7726c1cac1" providerId="ADAL" clId="{2BBF6CC2-D463-4885-84DD-6F8CBBDC08CC}" dt="2020-10-01T18:11:28.160" v="1490" actId="26606"/>
          <ac:spMkLst>
            <pc:docMk/>
            <pc:sldMk cId="1792835221" sldId="257"/>
            <ac:spMk id="9" creationId="{457D4A72-F4F1-498A-B083-59E8C50B7892}"/>
          </ac:spMkLst>
        </pc:spChg>
        <pc:spChg chg="add del">
          <ac:chgData name="Steven Bianco" userId="99456e59-165b-4dce-a27f-5e7726c1cac1" providerId="ADAL" clId="{2BBF6CC2-D463-4885-84DD-6F8CBBDC08CC}" dt="2020-10-01T18:12:19.018" v="1491" actId="26606"/>
          <ac:spMkLst>
            <pc:docMk/>
            <pc:sldMk cId="1792835221" sldId="257"/>
            <ac:spMk id="16" creationId="{4351DFE5-F63D-4BE0-BDA9-E3EB88F01AA5}"/>
          </ac:spMkLst>
        </pc:spChg>
        <pc:spChg chg="add">
          <ac:chgData name="Steven Bianco" userId="99456e59-165b-4dce-a27f-5e7726c1cac1" providerId="ADAL" clId="{2BBF6CC2-D463-4885-84DD-6F8CBBDC08CC}" dt="2020-10-01T18:12:19.018" v="1491" actId="26606"/>
          <ac:spMkLst>
            <pc:docMk/>
            <pc:sldMk cId="1792835221" sldId="257"/>
            <ac:spMk id="23" creationId="{955A2079-FA98-4876-80F0-72364A7D2EA4}"/>
          </ac:spMkLst>
        </pc:spChg>
        <pc:graphicFrameChg chg="add mod modGraphic">
          <ac:chgData name="Steven Bianco" userId="99456e59-165b-4dce-a27f-5e7726c1cac1" providerId="ADAL" clId="{2BBF6CC2-D463-4885-84DD-6F8CBBDC08CC}" dt="2020-10-01T18:15:58.976" v="1542" actId="12269"/>
          <ac:graphicFrameMkLst>
            <pc:docMk/>
            <pc:sldMk cId="1792835221" sldId="257"/>
            <ac:graphicFrameMk id="5" creationId="{E2A82E28-133F-46ED-AEB0-BB535916F68D}"/>
          </ac:graphicFrameMkLst>
        </pc:graphicFrameChg>
        <pc:picChg chg="add del">
          <ac:chgData name="Steven Bianco" userId="99456e59-165b-4dce-a27f-5e7726c1cac1" providerId="ADAL" clId="{2BBF6CC2-D463-4885-84DD-6F8CBBDC08CC}" dt="2020-10-01T18:11:28.160" v="1490" actId="26606"/>
          <ac:picMkLst>
            <pc:docMk/>
            <pc:sldMk cId="1792835221" sldId="257"/>
            <ac:picMk id="11" creationId="{C7FF3303-6FC3-4637-A201-B4CCC1C992CF}"/>
          </ac:picMkLst>
        </pc:picChg>
        <pc:picChg chg="add del">
          <ac:chgData name="Steven Bianco" userId="99456e59-165b-4dce-a27f-5e7726c1cac1" providerId="ADAL" clId="{2BBF6CC2-D463-4885-84DD-6F8CBBDC08CC}" dt="2020-10-01T18:12:19.018" v="1491" actId="26606"/>
          <ac:picMkLst>
            <pc:docMk/>
            <pc:sldMk cId="1792835221" sldId="257"/>
            <ac:picMk id="18" creationId="{02DD2BC0-6F29-4B4F-8D61-2DCF6D2E8E73}"/>
          </ac:picMkLst>
        </pc:picChg>
      </pc:sldChg>
      <pc:sldChg chg="modSp">
        <pc:chgData name="Steven Bianco" userId="99456e59-165b-4dce-a27f-5e7726c1cac1" providerId="ADAL" clId="{2BBF6CC2-D463-4885-84DD-6F8CBBDC08CC}" dt="2020-09-23T18:12:44.953" v="657" actId="207"/>
        <pc:sldMkLst>
          <pc:docMk/>
          <pc:sldMk cId="1410693739" sldId="258"/>
        </pc:sldMkLst>
        <pc:graphicFrameChg chg="mod">
          <ac:chgData name="Steven Bianco" userId="99456e59-165b-4dce-a27f-5e7726c1cac1" providerId="ADAL" clId="{2BBF6CC2-D463-4885-84DD-6F8CBBDC08CC}" dt="2020-09-23T18:12:44.953" v="657" actId="207"/>
          <ac:graphicFrameMkLst>
            <pc:docMk/>
            <pc:sldMk cId="1410693739" sldId="258"/>
            <ac:graphicFrameMk id="6" creationId="{23AB91AF-F8D3-4838-9326-933E8EC93270}"/>
          </ac:graphicFrameMkLst>
        </pc:graphicFrameChg>
      </pc:sldChg>
      <pc:sldChg chg="addSp modSp mod ord setBg">
        <pc:chgData name="Steven Bianco" userId="99456e59-165b-4dce-a27f-5e7726c1cac1" providerId="ADAL" clId="{2BBF6CC2-D463-4885-84DD-6F8CBBDC08CC}" dt="2020-10-01T18:25:00.573" v="1582" actId="403"/>
        <pc:sldMkLst>
          <pc:docMk/>
          <pc:sldMk cId="873364843" sldId="259"/>
        </pc:sldMkLst>
        <pc:spChg chg="mod">
          <ac:chgData name="Steven Bianco" userId="99456e59-165b-4dce-a27f-5e7726c1cac1" providerId="ADAL" clId="{2BBF6CC2-D463-4885-84DD-6F8CBBDC08CC}" dt="2020-09-23T18:26:55.545" v="1395" actId="26606"/>
          <ac:spMkLst>
            <pc:docMk/>
            <pc:sldMk cId="873364843" sldId="259"/>
            <ac:spMk id="2" creationId="{A2C298A7-C616-4B41-9B3C-344794090F8B}"/>
          </ac:spMkLst>
        </pc:spChg>
        <pc:spChg chg="mod">
          <ac:chgData name="Steven Bianco" userId="99456e59-165b-4dce-a27f-5e7726c1cac1" providerId="ADAL" clId="{2BBF6CC2-D463-4885-84DD-6F8CBBDC08CC}" dt="2020-10-01T18:25:00.573" v="1582" actId="403"/>
          <ac:spMkLst>
            <pc:docMk/>
            <pc:sldMk cId="873364843" sldId="259"/>
            <ac:spMk id="3" creationId="{D2C066A0-0A3A-49E5-B200-5EBC45C59C0A}"/>
          </ac:spMkLst>
        </pc:spChg>
        <pc:spChg chg="add">
          <ac:chgData name="Steven Bianco" userId="99456e59-165b-4dce-a27f-5e7726c1cac1" providerId="ADAL" clId="{2BBF6CC2-D463-4885-84DD-6F8CBBDC08CC}" dt="2020-09-23T18:26:55.545" v="1395" actId="26606"/>
          <ac:spMkLst>
            <pc:docMk/>
            <pc:sldMk cId="873364843" sldId="259"/>
            <ac:spMk id="8" creationId="{4351DFE5-F63D-4BE0-BDA9-E3EB88F01AA5}"/>
          </ac:spMkLst>
        </pc:spChg>
        <pc:picChg chg="add">
          <ac:chgData name="Steven Bianco" userId="99456e59-165b-4dce-a27f-5e7726c1cac1" providerId="ADAL" clId="{2BBF6CC2-D463-4885-84DD-6F8CBBDC08CC}" dt="2020-09-23T18:26:55.545" v="1395" actId="26606"/>
          <ac:picMkLst>
            <pc:docMk/>
            <pc:sldMk cId="873364843" sldId="259"/>
            <ac:picMk id="10" creationId="{3AA16612-ACD2-4A16-8F2B-4514FD6BF28F}"/>
          </ac:picMkLst>
        </pc:picChg>
      </pc:sldChg>
      <pc:sldChg chg="addSp modSp mod ord setBg">
        <pc:chgData name="Steven Bianco" userId="99456e59-165b-4dce-a27f-5e7726c1cac1" providerId="ADAL" clId="{2BBF6CC2-D463-4885-84DD-6F8CBBDC08CC}" dt="2020-10-01T18:24:10.648" v="1546"/>
        <pc:sldMkLst>
          <pc:docMk/>
          <pc:sldMk cId="1098605257" sldId="260"/>
        </pc:sldMkLst>
        <pc:spChg chg="mod">
          <ac:chgData name="Steven Bianco" userId="99456e59-165b-4dce-a27f-5e7726c1cac1" providerId="ADAL" clId="{2BBF6CC2-D463-4885-84DD-6F8CBBDC08CC}" dt="2020-09-23T18:26:52.076" v="1394" actId="26606"/>
          <ac:spMkLst>
            <pc:docMk/>
            <pc:sldMk cId="1098605257" sldId="260"/>
            <ac:spMk id="2" creationId="{41AD5B9D-F9EF-4680-8D00-E2BA437FE4AE}"/>
          </ac:spMkLst>
        </pc:spChg>
        <pc:spChg chg="mod">
          <ac:chgData name="Steven Bianco" userId="99456e59-165b-4dce-a27f-5e7726c1cac1" providerId="ADAL" clId="{2BBF6CC2-D463-4885-84DD-6F8CBBDC08CC}" dt="2020-09-23T18:26:52.076" v="1394" actId="26606"/>
          <ac:spMkLst>
            <pc:docMk/>
            <pc:sldMk cId="1098605257" sldId="260"/>
            <ac:spMk id="3" creationId="{209BD92C-EA75-4390-8D53-B184ECA3885D}"/>
          </ac:spMkLst>
        </pc:spChg>
        <pc:spChg chg="add">
          <ac:chgData name="Steven Bianco" userId="99456e59-165b-4dce-a27f-5e7726c1cac1" providerId="ADAL" clId="{2BBF6CC2-D463-4885-84DD-6F8CBBDC08CC}" dt="2020-09-23T18:26:52.076" v="1394" actId="26606"/>
          <ac:spMkLst>
            <pc:docMk/>
            <pc:sldMk cId="1098605257" sldId="260"/>
            <ac:spMk id="8" creationId="{4351DFE5-F63D-4BE0-BDA9-E3EB88F01AA5}"/>
          </ac:spMkLst>
        </pc:spChg>
        <pc:picChg chg="add">
          <ac:chgData name="Steven Bianco" userId="99456e59-165b-4dce-a27f-5e7726c1cac1" providerId="ADAL" clId="{2BBF6CC2-D463-4885-84DD-6F8CBBDC08CC}" dt="2020-09-23T18:26:52.076" v="1394" actId="26606"/>
          <ac:picMkLst>
            <pc:docMk/>
            <pc:sldMk cId="1098605257" sldId="260"/>
            <ac:picMk id="10" creationId="{3AA16612-ACD2-4A16-8F2B-4514FD6BF28F}"/>
          </ac:picMkLst>
        </pc:picChg>
      </pc:sldChg>
      <pc:sldChg chg="addSp modSp mod ord setBg">
        <pc:chgData name="Steven Bianco" userId="99456e59-165b-4dce-a27f-5e7726c1cac1" providerId="ADAL" clId="{2BBF6CC2-D463-4885-84DD-6F8CBBDC08CC}" dt="2020-10-01T18:24:10.648" v="1546"/>
        <pc:sldMkLst>
          <pc:docMk/>
          <pc:sldMk cId="2356663944" sldId="262"/>
        </pc:sldMkLst>
        <pc:spChg chg="mod">
          <ac:chgData name="Steven Bianco" userId="99456e59-165b-4dce-a27f-5e7726c1cac1" providerId="ADAL" clId="{2BBF6CC2-D463-4885-84DD-6F8CBBDC08CC}" dt="2020-09-23T18:26:47.641" v="1393" actId="26606"/>
          <ac:spMkLst>
            <pc:docMk/>
            <pc:sldMk cId="2356663944" sldId="262"/>
            <ac:spMk id="2" creationId="{45EA4413-C752-41AD-85A5-12935771485C}"/>
          </ac:spMkLst>
        </pc:spChg>
        <pc:spChg chg="mod">
          <ac:chgData name="Steven Bianco" userId="99456e59-165b-4dce-a27f-5e7726c1cac1" providerId="ADAL" clId="{2BBF6CC2-D463-4885-84DD-6F8CBBDC08CC}" dt="2020-09-23T18:26:47.641" v="1393" actId="26606"/>
          <ac:spMkLst>
            <pc:docMk/>
            <pc:sldMk cId="2356663944" sldId="262"/>
            <ac:spMk id="3" creationId="{EABABFDF-3954-4149-8156-122EA499223C}"/>
          </ac:spMkLst>
        </pc:spChg>
        <pc:spChg chg="add">
          <ac:chgData name="Steven Bianco" userId="99456e59-165b-4dce-a27f-5e7726c1cac1" providerId="ADAL" clId="{2BBF6CC2-D463-4885-84DD-6F8CBBDC08CC}" dt="2020-09-23T18:26:47.641" v="1393" actId="26606"/>
          <ac:spMkLst>
            <pc:docMk/>
            <pc:sldMk cId="2356663944" sldId="262"/>
            <ac:spMk id="8" creationId="{4351DFE5-F63D-4BE0-BDA9-E3EB88F01AA5}"/>
          </ac:spMkLst>
        </pc:spChg>
        <pc:picChg chg="add">
          <ac:chgData name="Steven Bianco" userId="99456e59-165b-4dce-a27f-5e7726c1cac1" providerId="ADAL" clId="{2BBF6CC2-D463-4885-84DD-6F8CBBDC08CC}" dt="2020-09-23T18:26:47.641" v="1393" actId="26606"/>
          <ac:picMkLst>
            <pc:docMk/>
            <pc:sldMk cId="2356663944" sldId="262"/>
            <ac:picMk id="10" creationId="{3AA16612-ACD2-4A16-8F2B-4514FD6BF28F}"/>
          </ac:picMkLst>
        </pc:picChg>
      </pc:sldChg>
      <pc:sldChg chg="addSp modSp new mod ord setBg">
        <pc:chgData name="Steven Bianco" userId="99456e59-165b-4dce-a27f-5e7726c1cac1" providerId="ADAL" clId="{2BBF6CC2-D463-4885-84DD-6F8CBBDC08CC}" dt="2020-09-23T18:27:30.143" v="1398" actId="26606"/>
        <pc:sldMkLst>
          <pc:docMk/>
          <pc:sldMk cId="564990862" sldId="263"/>
        </pc:sldMkLst>
        <pc:spChg chg="mod">
          <ac:chgData name="Steven Bianco" userId="99456e59-165b-4dce-a27f-5e7726c1cac1" providerId="ADAL" clId="{2BBF6CC2-D463-4885-84DD-6F8CBBDC08CC}" dt="2020-09-23T18:27:30.143" v="1398" actId="26606"/>
          <ac:spMkLst>
            <pc:docMk/>
            <pc:sldMk cId="564990862" sldId="263"/>
            <ac:spMk id="2" creationId="{FD34FC29-3365-4CD5-9C29-285FB50D5573}"/>
          </ac:spMkLst>
        </pc:spChg>
        <pc:spChg chg="mod">
          <ac:chgData name="Steven Bianco" userId="99456e59-165b-4dce-a27f-5e7726c1cac1" providerId="ADAL" clId="{2BBF6CC2-D463-4885-84DD-6F8CBBDC08CC}" dt="2020-09-23T18:27:30.143" v="1398" actId="26606"/>
          <ac:spMkLst>
            <pc:docMk/>
            <pc:sldMk cId="564990862" sldId="263"/>
            <ac:spMk id="3" creationId="{7191B9C7-7DE1-4A31-A63C-47E0CECDAAFF}"/>
          </ac:spMkLst>
        </pc:spChg>
        <pc:spChg chg="add">
          <ac:chgData name="Steven Bianco" userId="99456e59-165b-4dce-a27f-5e7726c1cac1" providerId="ADAL" clId="{2BBF6CC2-D463-4885-84DD-6F8CBBDC08CC}" dt="2020-09-23T18:27:30.143" v="1398" actId="26606"/>
          <ac:spMkLst>
            <pc:docMk/>
            <pc:sldMk cId="564990862" sldId="263"/>
            <ac:spMk id="8" creationId="{4351DFE5-F63D-4BE0-BDA9-E3EB88F01AA5}"/>
          </ac:spMkLst>
        </pc:spChg>
        <pc:picChg chg="add">
          <ac:chgData name="Steven Bianco" userId="99456e59-165b-4dce-a27f-5e7726c1cac1" providerId="ADAL" clId="{2BBF6CC2-D463-4885-84DD-6F8CBBDC08CC}" dt="2020-09-23T18:27:30.143" v="1398" actId="26606"/>
          <ac:picMkLst>
            <pc:docMk/>
            <pc:sldMk cId="564990862" sldId="263"/>
            <ac:picMk id="10" creationId="{3AA16612-ACD2-4A16-8F2B-4514FD6BF28F}"/>
          </ac:picMkLst>
        </pc:picChg>
      </pc:sldChg>
      <pc:sldChg chg="addSp delSp modSp new mod setBg setClrOvrMap">
        <pc:chgData name="Steven Bianco" userId="99456e59-165b-4dce-a27f-5e7726c1cac1" providerId="ADAL" clId="{2BBF6CC2-D463-4885-84DD-6F8CBBDC08CC}" dt="2020-09-23T18:28:41.860" v="1413" actId="26606"/>
        <pc:sldMkLst>
          <pc:docMk/>
          <pc:sldMk cId="1484770948" sldId="264"/>
        </pc:sldMkLst>
        <pc:spChg chg="mod">
          <ac:chgData name="Steven Bianco" userId="99456e59-165b-4dce-a27f-5e7726c1cac1" providerId="ADAL" clId="{2BBF6CC2-D463-4885-84DD-6F8CBBDC08CC}" dt="2020-09-23T18:28:41.839" v="1412" actId="26606"/>
          <ac:spMkLst>
            <pc:docMk/>
            <pc:sldMk cId="1484770948" sldId="264"/>
            <ac:spMk id="2" creationId="{A157801E-7CD0-4C62-892A-AA0A661A5878}"/>
          </ac:spMkLst>
        </pc:spChg>
        <pc:spChg chg="mod">
          <ac:chgData name="Steven Bianco" userId="99456e59-165b-4dce-a27f-5e7726c1cac1" providerId="ADAL" clId="{2BBF6CC2-D463-4885-84DD-6F8CBBDC08CC}" dt="2020-09-23T18:28:41.839" v="1412" actId="26606"/>
          <ac:spMkLst>
            <pc:docMk/>
            <pc:sldMk cId="1484770948" sldId="264"/>
            <ac:spMk id="3" creationId="{326EB23C-FE57-4476-BBD1-A44DF370B2D9}"/>
          </ac:spMkLst>
        </pc:spChg>
        <pc:spChg chg="add del">
          <ac:chgData name="Steven Bianco" userId="99456e59-165b-4dce-a27f-5e7726c1cac1" providerId="ADAL" clId="{2BBF6CC2-D463-4885-84DD-6F8CBBDC08CC}" dt="2020-09-23T18:27:46.757" v="1401" actId="26606"/>
          <ac:spMkLst>
            <pc:docMk/>
            <pc:sldMk cId="1484770948" sldId="264"/>
            <ac:spMk id="8" creationId="{4351DFE5-F63D-4BE0-BDA9-E3EB88F01AA5}"/>
          </ac:spMkLst>
        </pc:spChg>
        <pc:spChg chg="add del">
          <ac:chgData name="Steven Bianco" userId="99456e59-165b-4dce-a27f-5e7726c1cac1" providerId="ADAL" clId="{2BBF6CC2-D463-4885-84DD-6F8CBBDC08CC}" dt="2020-09-23T18:27:49.137" v="1403" actId="26606"/>
          <ac:spMkLst>
            <pc:docMk/>
            <pc:sldMk cId="1484770948" sldId="264"/>
            <ac:spMk id="13" creationId="{D3FFFA32-D9F4-4AF9-A025-CD128AC85E32}"/>
          </ac:spMkLst>
        </pc:spChg>
        <pc:spChg chg="add del">
          <ac:chgData name="Steven Bianco" userId="99456e59-165b-4dce-a27f-5e7726c1cac1" providerId="ADAL" clId="{2BBF6CC2-D463-4885-84DD-6F8CBBDC08CC}" dt="2020-09-23T18:28:41.860" v="1413" actId="26606"/>
          <ac:spMkLst>
            <pc:docMk/>
            <pc:sldMk cId="1484770948" sldId="264"/>
            <ac:spMk id="16" creationId="{3B854194-185D-494D-905C-7C7CB2E30F6E}"/>
          </ac:spMkLst>
        </pc:spChg>
        <pc:spChg chg="add del">
          <ac:chgData name="Steven Bianco" userId="99456e59-165b-4dce-a27f-5e7726c1cac1" providerId="ADAL" clId="{2BBF6CC2-D463-4885-84DD-6F8CBBDC08CC}" dt="2020-09-23T18:28:41.860" v="1413" actId="26606"/>
          <ac:spMkLst>
            <pc:docMk/>
            <pc:sldMk cId="1484770948" sldId="264"/>
            <ac:spMk id="17" creationId="{B4F5FA0D-0104-4987-8241-EFF7C85B88DE}"/>
          </ac:spMkLst>
        </pc:spChg>
        <pc:spChg chg="add del">
          <ac:chgData name="Steven Bianco" userId="99456e59-165b-4dce-a27f-5e7726c1cac1" providerId="ADAL" clId="{2BBF6CC2-D463-4885-84DD-6F8CBBDC08CC}" dt="2020-09-23T18:28:19.708" v="1406" actId="26606"/>
          <ac:spMkLst>
            <pc:docMk/>
            <pc:sldMk cId="1484770948" sldId="264"/>
            <ac:spMk id="23" creationId="{18873D23-2DCF-4B31-A009-95721C06E8E1}"/>
          </ac:spMkLst>
        </pc:spChg>
        <pc:spChg chg="add del">
          <ac:chgData name="Steven Bianco" userId="99456e59-165b-4dce-a27f-5e7726c1cac1" providerId="ADAL" clId="{2BBF6CC2-D463-4885-84DD-6F8CBBDC08CC}" dt="2020-09-23T18:28:19.708" v="1406" actId="26606"/>
          <ac:spMkLst>
            <pc:docMk/>
            <pc:sldMk cId="1484770948" sldId="264"/>
            <ac:spMk id="25" creationId="{C13EF075-D4EF-4929-ADBC-91B27DA19955}"/>
          </ac:spMkLst>
        </pc:spChg>
        <pc:spChg chg="add del">
          <ac:chgData name="Steven Bianco" userId="99456e59-165b-4dce-a27f-5e7726c1cac1" providerId="ADAL" clId="{2BBF6CC2-D463-4885-84DD-6F8CBBDC08CC}" dt="2020-09-23T18:28:33.145" v="1408" actId="26606"/>
          <ac:spMkLst>
            <pc:docMk/>
            <pc:sldMk cId="1484770948" sldId="264"/>
            <ac:spMk id="33" creationId="{7B786209-1B0B-4CA9-9BDD-F7327066A84D}"/>
          </ac:spMkLst>
        </pc:spChg>
        <pc:spChg chg="add del">
          <ac:chgData name="Steven Bianco" userId="99456e59-165b-4dce-a27f-5e7726c1cac1" providerId="ADAL" clId="{2BBF6CC2-D463-4885-84DD-6F8CBBDC08CC}" dt="2020-09-23T18:28:33.145" v="1408" actId="26606"/>
          <ac:spMkLst>
            <pc:docMk/>
            <pc:sldMk cId="1484770948" sldId="264"/>
            <ac:spMk id="34" creationId="{E92FEB64-6EEA-4759-B4A4-BD2C1E660BA8}"/>
          </ac:spMkLst>
        </pc:spChg>
        <pc:spChg chg="add del">
          <ac:chgData name="Steven Bianco" userId="99456e59-165b-4dce-a27f-5e7726c1cac1" providerId="ADAL" clId="{2BBF6CC2-D463-4885-84DD-6F8CBBDC08CC}" dt="2020-09-23T18:28:33.145" v="1408" actId="26606"/>
          <ac:spMkLst>
            <pc:docMk/>
            <pc:sldMk cId="1484770948" sldId="264"/>
            <ac:spMk id="35" creationId="{2D2964BB-484D-45AE-AD66-D407D0629652}"/>
          </ac:spMkLst>
        </pc:spChg>
        <pc:spChg chg="add del">
          <ac:chgData name="Steven Bianco" userId="99456e59-165b-4dce-a27f-5e7726c1cac1" providerId="ADAL" clId="{2BBF6CC2-D463-4885-84DD-6F8CBBDC08CC}" dt="2020-09-23T18:28:33.145" v="1408" actId="26606"/>
          <ac:spMkLst>
            <pc:docMk/>
            <pc:sldMk cId="1484770948" sldId="264"/>
            <ac:spMk id="36" creationId="{B10BB131-AC8E-4A8E-A5D1-36260F720C3B}"/>
          </ac:spMkLst>
        </pc:spChg>
        <pc:spChg chg="add del">
          <ac:chgData name="Steven Bianco" userId="99456e59-165b-4dce-a27f-5e7726c1cac1" providerId="ADAL" clId="{2BBF6CC2-D463-4885-84DD-6F8CBBDC08CC}" dt="2020-09-23T18:28:33.145" v="1408" actId="26606"/>
          <ac:spMkLst>
            <pc:docMk/>
            <pc:sldMk cId="1484770948" sldId="264"/>
            <ac:spMk id="37" creationId="{6691AC69-A76E-4DAB-B565-468B6B87ACF3}"/>
          </ac:spMkLst>
        </pc:spChg>
        <pc:spChg chg="add del">
          <ac:chgData name="Steven Bianco" userId="99456e59-165b-4dce-a27f-5e7726c1cac1" providerId="ADAL" clId="{2BBF6CC2-D463-4885-84DD-6F8CBBDC08CC}" dt="2020-09-23T18:28:33.145" v="1408" actId="26606"/>
          <ac:spMkLst>
            <pc:docMk/>
            <pc:sldMk cId="1484770948" sldId="264"/>
            <ac:spMk id="38" creationId="{14847E93-7DC1-4D4B-8829-B19AA7137C50}"/>
          </ac:spMkLst>
        </pc:spChg>
        <pc:spChg chg="add del">
          <ac:chgData name="Steven Bianco" userId="99456e59-165b-4dce-a27f-5e7726c1cac1" providerId="ADAL" clId="{2BBF6CC2-D463-4885-84DD-6F8CBBDC08CC}" dt="2020-09-23T18:28:33.145" v="1408" actId="26606"/>
          <ac:spMkLst>
            <pc:docMk/>
            <pc:sldMk cId="1484770948" sldId="264"/>
            <ac:spMk id="39" creationId="{5566D6E1-03A1-4D73-A4E0-35D74D568A04}"/>
          </ac:spMkLst>
        </pc:spChg>
        <pc:spChg chg="add del">
          <ac:chgData name="Steven Bianco" userId="99456e59-165b-4dce-a27f-5e7726c1cac1" providerId="ADAL" clId="{2BBF6CC2-D463-4885-84DD-6F8CBBDC08CC}" dt="2020-09-23T18:28:33.145" v="1408" actId="26606"/>
          <ac:spMkLst>
            <pc:docMk/>
            <pc:sldMk cId="1484770948" sldId="264"/>
            <ac:spMk id="40" creationId="{9F835A99-04AC-494A-A572-AFE8413CC938}"/>
          </ac:spMkLst>
        </pc:spChg>
        <pc:spChg chg="add del">
          <ac:chgData name="Steven Bianco" userId="99456e59-165b-4dce-a27f-5e7726c1cac1" providerId="ADAL" clId="{2BBF6CC2-D463-4885-84DD-6F8CBBDC08CC}" dt="2020-09-23T18:28:36.456" v="1410" actId="26606"/>
          <ac:spMkLst>
            <pc:docMk/>
            <pc:sldMk cId="1484770948" sldId="264"/>
            <ac:spMk id="42" creationId="{2CB6C291-6CAF-46DF-ACFF-AADF0FD03F58}"/>
          </ac:spMkLst>
        </pc:spChg>
        <pc:spChg chg="add del">
          <ac:chgData name="Steven Bianco" userId="99456e59-165b-4dce-a27f-5e7726c1cac1" providerId="ADAL" clId="{2BBF6CC2-D463-4885-84DD-6F8CBBDC08CC}" dt="2020-09-23T18:28:41.839" v="1412" actId="26606"/>
          <ac:spMkLst>
            <pc:docMk/>
            <pc:sldMk cId="1484770948" sldId="264"/>
            <ac:spMk id="45" creationId="{2CB6C291-6CAF-46DF-ACFF-AADF0FD03F58}"/>
          </ac:spMkLst>
        </pc:spChg>
        <pc:spChg chg="add del">
          <ac:chgData name="Steven Bianco" userId="99456e59-165b-4dce-a27f-5e7726c1cac1" providerId="ADAL" clId="{2BBF6CC2-D463-4885-84DD-6F8CBBDC08CC}" dt="2020-09-23T18:28:41.839" v="1412" actId="26606"/>
          <ac:spMkLst>
            <pc:docMk/>
            <pc:sldMk cId="1484770948" sldId="264"/>
            <ac:spMk id="47" creationId="{4735DC46-5663-471D-AADB-81E00E65BCC6}"/>
          </ac:spMkLst>
        </pc:spChg>
        <pc:spChg chg="add">
          <ac:chgData name="Steven Bianco" userId="99456e59-165b-4dce-a27f-5e7726c1cac1" providerId="ADAL" clId="{2BBF6CC2-D463-4885-84DD-6F8CBBDC08CC}" dt="2020-09-23T18:28:41.860" v="1413" actId="26606"/>
          <ac:spMkLst>
            <pc:docMk/>
            <pc:sldMk cId="1484770948" sldId="264"/>
            <ac:spMk id="49" creationId="{3B854194-185D-494D-905C-7C7CB2E30F6E}"/>
          </ac:spMkLst>
        </pc:spChg>
        <pc:spChg chg="add">
          <ac:chgData name="Steven Bianco" userId="99456e59-165b-4dce-a27f-5e7726c1cac1" providerId="ADAL" clId="{2BBF6CC2-D463-4885-84DD-6F8CBBDC08CC}" dt="2020-09-23T18:28:41.860" v="1413" actId="26606"/>
          <ac:spMkLst>
            <pc:docMk/>
            <pc:sldMk cId="1484770948" sldId="264"/>
            <ac:spMk id="50" creationId="{B4F5FA0D-0104-4987-8241-EFF7C85B88DE}"/>
          </ac:spMkLst>
        </pc:spChg>
        <pc:grpChg chg="add del">
          <ac:chgData name="Steven Bianco" userId="99456e59-165b-4dce-a27f-5e7726c1cac1" providerId="ADAL" clId="{2BBF6CC2-D463-4885-84DD-6F8CBBDC08CC}" dt="2020-09-23T18:27:49.137" v="1403" actId="26606"/>
          <ac:grpSpMkLst>
            <pc:docMk/>
            <pc:sldMk cId="1484770948" sldId="264"/>
            <ac:grpSpMk id="14" creationId="{2823A416-999C-4FA3-A853-0AE48404B5D7}"/>
          </ac:grpSpMkLst>
        </pc:grpChg>
        <pc:grpChg chg="add del">
          <ac:chgData name="Steven Bianco" userId="99456e59-165b-4dce-a27f-5e7726c1cac1" providerId="ADAL" clId="{2BBF6CC2-D463-4885-84DD-6F8CBBDC08CC}" dt="2020-09-23T18:28:19.708" v="1406" actId="26606"/>
          <ac:grpSpMkLst>
            <pc:docMk/>
            <pc:sldMk cId="1484770948" sldId="264"/>
            <ac:grpSpMk id="27" creationId="{DAA26DFA-AAB2-4973-9C17-16D587C7B198}"/>
          </ac:grpSpMkLst>
        </pc:grpChg>
        <pc:picChg chg="add del">
          <ac:chgData name="Steven Bianco" userId="99456e59-165b-4dce-a27f-5e7726c1cac1" providerId="ADAL" clId="{2BBF6CC2-D463-4885-84DD-6F8CBBDC08CC}" dt="2020-09-23T18:27:46.757" v="1401" actId="26606"/>
          <ac:picMkLst>
            <pc:docMk/>
            <pc:sldMk cId="1484770948" sldId="264"/>
            <ac:picMk id="10" creationId="{3AA16612-ACD2-4A16-8F2B-4514FD6BF28F}"/>
          </ac:picMkLst>
        </pc:picChg>
        <pc:picChg chg="add del">
          <ac:chgData name="Steven Bianco" userId="99456e59-165b-4dce-a27f-5e7726c1cac1" providerId="ADAL" clId="{2BBF6CC2-D463-4885-84DD-6F8CBBDC08CC}" dt="2020-09-23T18:28:41.860" v="1413" actId="26606"/>
          <ac:picMkLst>
            <pc:docMk/>
            <pc:sldMk cId="1484770948" sldId="264"/>
            <ac:picMk id="18" creationId="{2897127E-6CEF-446C-BE87-93B7C46E49D1}"/>
          </ac:picMkLst>
        </pc:picChg>
        <pc:picChg chg="add del">
          <ac:chgData name="Steven Bianco" userId="99456e59-165b-4dce-a27f-5e7726c1cac1" providerId="ADAL" clId="{2BBF6CC2-D463-4885-84DD-6F8CBBDC08CC}" dt="2020-09-23T18:28:36.456" v="1410" actId="26606"/>
          <ac:picMkLst>
            <pc:docMk/>
            <pc:sldMk cId="1484770948" sldId="264"/>
            <ac:picMk id="43" creationId="{63C11A00-A2A3-417C-B33D-DC753ED7C3BB}"/>
          </ac:picMkLst>
        </pc:picChg>
        <pc:picChg chg="add del">
          <ac:chgData name="Steven Bianco" userId="99456e59-165b-4dce-a27f-5e7726c1cac1" providerId="ADAL" clId="{2BBF6CC2-D463-4885-84DD-6F8CBBDC08CC}" dt="2020-09-23T18:28:41.839" v="1412" actId="26606"/>
          <ac:picMkLst>
            <pc:docMk/>
            <pc:sldMk cId="1484770948" sldId="264"/>
            <ac:picMk id="46" creationId="{1EBADBCA-DA20-4279-93C6-011DEF18AA71}"/>
          </ac:picMkLst>
        </pc:picChg>
        <pc:picChg chg="add">
          <ac:chgData name="Steven Bianco" userId="99456e59-165b-4dce-a27f-5e7726c1cac1" providerId="ADAL" clId="{2BBF6CC2-D463-4885-84DD-6F8CBBDC08CC}" dt="2020-09-23T18:28:41.860" v="1413" actId="26606"/>
          <ac:picMkLst>
            <pc:docMk/>
            <pc:sldMk cId="1484770948" sldId="264"/>
            <ac:picMk id="51" creationId="{2897127E-6CEF-446C-BE87-93B7C46E49D1}"/>
          </ac:picMkLst>
        </pc:picChg>
      </pc:sldChg>
      <pc:sldChg chg="addSp modSp new mod setBg">
        <pc:chgData name="Steven Bianco" userId="99456e59-165b-4dce-a27f-5e7726c1cac1" providerId="ADAL" clId="{2BBF6CC2-D463-4885-84DD-6F8CBBDC08CC}" dt="2020-09-23T18:27:37.185" v="1399" actId="26606"/>
        <pc:sldMkLst>
          <pc:docMk/>
          <pc:sldMk cId="2507293729" sldId="265"/>
        </pc:sldMkLst>
        <pc:spChg chg="mod">
          <ac:chgData name="Steven Bianco" userId="99456e59-165b-4dce-a27f-5e7726c1cac1" providerId="ADAL" clId="{2BBF6CC2-D463-4885-84DD-6F8CBBDC08CC}" dt="2020-09-23T18:27:37.185" v="1399" actId="26606"/>
          <ac:spMkLst>
            <pc:docMk/>
            <pc:sldMk cId="2507293729" sldId="265"/>
            <ac:spMk id="2" creationId="{A852E89D-AB78-4BAB-B054-56E332E9D7B3}"/>
          </ac:spMkLst>
        </pc:spChg>
        <pc:spChg chg="mod">
          <ac:chgData name="Steven Bianco" userId="99456e59-165b-4dce-a27f-5e7726c1cac1" providerId="ADAL" clId="{2BBF6CC2-D463-4885-84DD-6F8CBBDC08CC}" dt="2020-09-23T18:27:37.185" v="1399" actId="26606"/>
          <ac:spMkLst>
            <pc:docMk/>
            <pc:sldMk cId="2507293729" sldId="265"/>
            <ac:spMk id="3" creationId="{014930E1-C13B-4E07-BAA9-4D40A51C55A8}"/>
          </ac:spMkLst>
        </pc:spChg>
        <pc:spChg chg="add">
          <ac:chgData name="Steven Bianco" userId="99456e59-165b-4dce-a27f-5e7726c1cac1" providerId="ADAL" clId="{2BBF6CC2-D463-4885-84DD-6F8CBBDC08CC}" dt="2020-09-23T18:27:37.185" v="1399" actId="26606"/>
          <ac:spMkLst>
            <pc:docMk/>
            <pc:sldMk cId="2507293729" sldId="265"/>
            <ac:spMk id="8" creationId="{4351DFE5-F63D-4BE0-BDA9-E3EB88F01AA5}"/>
          </ac:spMkLst>
        </pc:spChg>
        <pc:picChg chg="add">
          <ac:chgData name="Steven Bianco" userId="99456e59-165b-4dce-a27f-5e7726c1cac1" providerId="ADAL" clId="{2BBF6CC2-D463-4885-84DD-6F8CBBDC08CC}" dt="2020-09-23T18:27:37.185" v="1399" actId="26606"/>
          <ac:picMkLst>
            <pc:docMk/>
            <pc:sldMk cId="2507293729" sldId="265"/>
            <ac:picMk id="10" creationId="{3AA16612-ACD2-4A16-8F2B-4514FD6BF28F}"/>
          </ac:picMkLst>
        </pc:picChg>
      </pc:sldChg>
      <pc:sldChg chg="addSp modSp new mod setBg">
        <pc:chgData name="Steven Bianco" userId="99456e59-165b-4dce-a27f-5e7726c1cac1" providerId="ADAL" clId="{2BBF6CC2-D463-4885-84DD-6F8CBBDC08CC}" dt="2020-09-23T18:30:32.340" v="1431" actId="26606"/>
        <pc:sldMkLst>
          <pc:docMk/>
          <pc:sldMk cId="1886878094" sldId="266"/>
        </pc:sldMkLst>
        <pc:spChg chg="mod">
          <ac:chgData name="Steven Bianco" userId="99456e59-165b-4dce-a27f-5e7726c1cac1" providerId="ADAL" clId="{2BBF6CC2-D463-4885-84DD-6F8CBBDC08CC}" dt="2020-09-23T18:30:32.340" v="1431" actId="26606"/>
          <ac:spMkLst>
            <pc:docMk/>
            <pc:sldMk cId="1886878094" sldId="266"/>
            <ac:spMk id="2" creationId="{99721E09-CD8F-463F-9C8D-54E044943C73}"/>
          </ac:spMkLst>
        </pc:spChg>
        <pc:spChg chg="mod">
          <ac:chgData name="Steven Bianco" userId="99456e59-165b-4dce-a27f-5e7726c1cac1" providerId="ADAL" clId="{2BBF6CC2-D463-4885-84DD-6F8CBBDC08CC}" dt="2020-09-23T18:30:32.340" v="1431" actId="26606"/>
          <ac:spMkLst>
            <pc:docMk/>
            <pc:sldMk cId="1886878094" sldId="266"/>
            <ac:spMk id="3" creationId="{A283DB15-B2E3-46A5-87E5-F8ED54F10AC8}"/>
          </ac:spMkLst>
        </pc:spChg>
        <pc:spChg chg="add">
          <ac:chgData name="Steven Bianco" userId="99456e59-165b-4dce-a27f-5e7726c1cac1" providerId="ADAL" clId="{2BBF6CC2-D463-4885-84DD-6F8CBBDC08CC}" dt="2020-09-23T18:30:32.340" v="1431" actId="26606"/>
          <ac:spMkLst>
            <pc:docMk/>
            <pc:sldMk cId="1886878094" sldId="266"/>
            <ac:spMk id="8" creationId="{4351DFE5-F63D-4BE0-BDA9-E3EB88F01AA5}"/>
          </ac:spMkLst>
        </pc:spChg>
        <pc:picChg chg="add">
          <ac:chgData name="Steven Bianco" userId="99456e59-165b-4dce-a27f-5e7726c1cac1" providerId="ADAL" clId="{2BBF6CC2-D463-4885-84DD-6F8CBBDC08CC}" dt="2020-09-23T18:30:32.340" v="1431" actId="26606"/>
          <ac:picMkLst>
            <pc:docMk/>
            <pc:sldMk cId="1886878094" sldId="266"/>
            <ac:picMk id="10" creationId="{3AA16612-ACD2-4A16-8F2B-4514FD6BF28F}"/>
          </ac:picMkLst>
        </pc:picChg>
      </pc:sldChg>
      <pc:sldChg chg="addSp modSp new mod setBg">
        <pc:chgData name="Steven Bianco" userId="99456e59-165b-4dce-a27f-5e7726c1cac1" providerId="ADAL" clId="{2BBF6CC2-D463-4885-84DD-6F8CBBDC08CC}" dt="2020-09-23T18:27:15.127" v="1397" actId="26606"/>
        <pc:sldMkLst>
          <pc:docMk/>
          <pc:sldMk cId="51383858" sldId="267"/>
        </pc:sldMkLst>
        <pc:spChg chg="mod">
          <ac:chgData name="Steven Bianco" userId="99456e59-165b-4dce-a27f-5e7726c1cac1" providerId="ADAL" clId="{2BBF6CC2-D463-4885-84DD-6F8CBBDC08CC}" dt="2020-09-23T18:27:15.127" v="1397" actId="26606"/>
          <ac:spMkLst>
            <pc:docMk/>
            <pc:sldMk cId="51383858" sldId="267"/>
            <ac:spMk id="2" creationId="{E0B1A4FB-D85C-4C11-BA55-80A8464AC1A8}"/>
          </ac:spMkLst>
        </pc:spChg>
        <pc:spChg chg="mod">
          <ac:chgData name="Steven Bianco" userId="99456e59-165b-4dce-a27f-5e7726c1cac1" providerId="ADAL" clId="{2BBF6CC2-D463-4885-84DD-6F8CBBDC08CC}" dt="2020-09-23T18:27:15.127" v="1397" actId="26606"/>
          <ac:spMkLst>
            <pc:docMk/>
            <pc:sldMk cId="51383858" sldId="267"/>
            <ac:spMk id="3" creationId="{1A0D258E-C611-40BB-B791-2E0CA91A8518}"/>
          </ac:spMkLst>
        </pc:spChg>
        <pc:spChg chg="add">
          <ac:chgData name="Steven Bianco" userId="99456e59-165b-4dce-a27f-5e7726c1cac1" providerId="ADAL" clId="{2BBF6CC2-D463-4885-84DD-6F8CBBDC08CC}" dt="2020-09-23T18:27:15.127" v="1397" actId="26606"/>
          <ac:spMkLst>
            <pc:docMk/>
            <pc:sldMk cId="51383858" sldId="267"/>
            <ac:spMk id="8" creationId="{4351DFE5-F63D-4BE0-BDA9-E3EB88F01AA5}"/>
          </ac:spMkLst>
        </pc:spChg>
        <pc:picChg chg="add">
          <ac:chgData name="Steven Bianco" userId="99456e59-165b-4dce-a27f-5e7726c1cac1" providerId="ADAL" clId="{2BBF6CC2-D463-4885-84DD-6F8CBBDC08CC}" dt="2020-09-23T18:27:15.127" v="1397" actId="26606"/>
          <ac:picMkLst>
            <pc:docMk/>
            <pc:sldMk cId="51383858" sldId="267"/>
            <ac:picMk id="10" creationId="{3AA16612-ACD2-4A16-8F2B-4514FD6BF28F}"/>
          </ac:picMkLst>
        </pc:picChg>
      </pc:sldChg>
      <pc:sldChg chg="addSp modSp new mod setBg">
        <pc:chgData name="Steven Bianco" userId="99456e59-165b-4dce-a27f-5e7726c1cac1" providerId="ADAL" clId="{2BBF6CC2-D463-4885-84DD-6F8CBBDC08CC}" dt="2020-09-23T18:26:58.670" v="1396" actId="26606"/>
        <pc:sldMkLst>
          <pc:docMk/>
          <pc:sldMk cId="814367535" sldId="268"/>
        </pc:sldMkLst>
        <pc:spChg chg="mod">
          <ac:chgData name="Steven Bianco" userId="99456e59-165b-4dce-a27f-5e7726c1cac1" providerId="ADAL" clId="{2BBF6CC2-D463-4885-84DD-6F8CBBDC08CC}" dt="2020-09-23T18:26:58.670" v="1396" actId="26606"/>
          <ac:spMkLst>
            <pc:docMk/>
            <pc:sldMk cId="814367535" sldId="268"/>
            <ac:spMk id="2" creationId="{F3F33CAD-A7F8-4D9B-A8EE-27448C9DD20B}"/>
          </ac:spMkLst>
        </pc:spChg>
        <pc:spChg chg="mod">
          <ac:chgData name="Steven Bianco" userId="99456e59-165b-4dce-a27f-5e7726c1cac1" providerId="ADAL" clId="{2BBF6CC2-D463-4885-84DD-6F8CBBDC08CC}" dt="2020-09-23T18:26:58.670" v="1396" actId="26606"/>
          <ac:spMkLst>
            <pc:docMk/>
            <pc:sldMk cId="814367535" sldId="268"/>
            <ac:spMk id="3" creationId="{82677CCE-BFBA-4657-B2F6-3E36C9745ADB}"/>
          </ac:spMkLst>
        </pc:spChg>
        <pc:spChg chg="add">
          <ac:chgData name="Steven Bianco" userId="99456e59-165b-4dce-a27f-5e7726c1cac1" providerId="ADAL" clId="{2BBF6CC2-D463-4885-84DD-6F8CBBDC08CC}" dt="2020-09-23T18:26:58.670" v="1396" actId="26606"/>
          <ac:spMkLst>
            <pc:docMk/>
            <pc:sldMk cId="814367535" sldId="268"/>
            <ac:spMk id="8" creationId="{4351DFE5-F63D-4BE0-BDA9-E3EB88F01AA5}"/>
          </ac:spMkLst>
        </pc:spChg>
        <pc:picChg chg="add">
          <ac:chgData name="Steven Bianco" userId="99456e59-165b-4dce-a27f-5e7726c1cac1" providerId="ADAL" clId="{2BBF6CC2-D463-4885-84DD-6F8CBBDC08CC}" dt="2020-09-23T18:26:58.670" v="1396" actId="26606"/>
          <ac:picMkLst>
            <pc:docMk/>
            <pc:sldMk cId="814367535" sldId="268"/>
            <ac:picMk id="10" creationId="{3AA16612-ACD2-4A16-8F2B-4514FD6BF28F}"/>
          </ac:picMkLst>
        </pc:picChg>
      </pc:sldChg>
      <pc:sldChg chg="modSp add ord">
        <pc:chgData name="Steven Bianco" userId="99456e59-165b-4dce-a27f-5e7726c1cac1" providerId="ADAL" clId="{2BBF6CC2-D463-4885-84DD-6F8CBBDC08CC}" dt="2020-09-23T18:13:23.982" v="658" actId="207"/>
        <pc:sldMkLst>
          <pc:docMk/>
          <pc:sldMk cId="847594502" sldId="269"/>
        </pc:sldMkLst>
        <pc:graphicFrameChg chg="mod">
          <ac:chgData name="Steven Bianco" userId="99456e59-165b-4dce-a27f-5e7726c1cac1" providerId="ADAL" clId="{2BBF6CC2-D463-4885-84DD-6F8CBBDC08CC}" dt="2020-09-23T18:13:23.982" v="658" actId="207"/>
          <ac:graphicFrameMkLst>
            <pc:docMk/>
            <pc:sldMk cId="847594502" sldId="269"/>
            <ac:graphicFrameMk id="6" creationId="{23AB91AF-F8D3-4838-9326-933E8EC93270}"/>
          </ac:graphicFrameMkLst>
        </pc:graphicFrameChg>
      </pc:sldChg>
      <pc:sldChg chg="modSp add ord">
        <pc:chgData name="Steven Bianco" userId="99456e59-165b-4dce-a27f-5e7726c1cac1" providerId="ADAL" clId="{2BBF6CC2-D463-4885-84DD-6F8CBBDC08CC}" dt="2020-09-23T18:13:56.090" v="661" actId="207"/>
        <pc:sldMkLst>
          <pc:docMk/>
          <pc:sldMk cId="2943352018" sldId="270"/>
        </pc:sldMkLst>
        <pc:graphicFrameChg chg="mod">
          <ac:chgData name="Steven Bianco" userId="99456e59-165b-4dce-a27f-5e7726c1cac1" providerId="ADAL" clId="{2BBF6CC2-D463-4885-84DD-6F8CBBDC08CC}" dt="2020-09-23T18:13:56.090" v="661" actId="207"/>
          <ac:graphicFrameMkLst>
            <pc:docMk/>
            <pc:sldMk cId="2943352018" sldId="270"/>
            <ac:graphicFrameMk id="6" creationId="{23AB91AF-F8D3-4838-9326-933E8EC93270}"/>
          </ac:graphicFrameMkLst>
        </pc:graphicFrameChg>
      </pc:sldChg>
      <pc:sldChg chg="modSp add ord">
        <pc:chgData name="Steven Bianco" userId="99456e59-165b-4dce-a27f-5e7726c1cac1" providerId="ADAL" clId="{2BBF6CC2-D463-4885-84DD-6F8CBBDC08CC}" dt="2020-09-23T18:13:39.274" v="660" actId="207"/>
        <pc:sldMkLst>
          <pc:docMk/>
          <pc:sldMk cId="2340019535" sldId="271"/>
        </pc:sldMkLst>
        <pc:graphicFrameChg chg="mod">
          <ac:chgData name="Steven Bianco" userId="99456e59-165b-4dce-a27f-5e7726c1cac1" providerId="ADAL" clId="{2BBF6CC2-D463-4885-84DD-6F8CBBDC08CC}" dt="2020-09-23T18:13:39.274" v="660" actId="207"/>
          <ac:graphicFrameMkLst>
            <pc:docMk/>
            <pc:sldMk cId="2340019535" sldId="271"/>
            <ac:graphicFrameMk id="6" creationId="{23AB91AF-F8D3-4838-9326-933E8EC93270}"/>
          </ac:graphicFrameMkLst>
        </pc:graphicFrameChg>
      </pc:sldChg>
      <pc:sldChg chg="modSp add ord">
        <pc:chgData name="Steven Bianco" userId="99456e59-165b-4dce-a27f-5e7726c1cac1" providerId="ADAL" clId="{2BBF6CC2-D463-4885-84DD-6F8CBBDC08CC}" dt="2020-09-23T18:14:09.718" v="662" actId="207"/>
        <pc:sldMkLst>
          <pc:docMk/>
          <pc:sldMk cId="255708377" sldId="272"/>
        </pc:sldMkLst>
        <pc:graphicFrameChg chg="mod">
          <ac:chgData name="Steven Bianco" userId="99456e59-165b-4dce-a27f-5e7726c1cac1" providerId="ADAL" clId="{2BBF6CC2-D463-4885-84DD-6F8CBBDC08CC}" dt="2020-09-23T18:14:09.718" v="662" actId="207"/>
          <ac:graphicFrameMkLst>
            <pc:docMk/>
            <pc:sldMk cId="255708377" sldId="272"/>
            <ac:graphicFrameMk id="6" creationId="{23AB91AF-F8D3-4838-9326-933E8EC93270}"/>
          </ac:graphicFrameMkLst>
        </pc:graphicFrameChg>
      </pc:sldChg>
      <pc:sldChg chg="addSp delSp modSp new mod ord setBg">
        <pc:chgData name="Steven Bianco" userId="99456e59-165b-4dce-a27f-5e7726c1cac1" providerId="ADAL" clId="{2BBF6CC2-D463-4885-84DD-6F8CBBDC08CC}" dt="2020-10-01T18:24:10.648" v="1546"/>
        <pc:sldMkLst>
          <pc:docMk/>
          <pc:sldMk cId="2517369250" sldId="273"/>
        </pc:sldMkLst>
        <pc:spChg chg="del">
          <ac:chgData name="Steven Bianco" userId="99456e59-165b-4dce-a27f-5e7726c1cac1" providerId="ADAL" clId="{2BBF6CC2-D463-4885-84DD-6F8CBBDC08CC}" dt="2020-09-23T18:26:27.562" v="1371"/>
          <ac:spMkLst>
            <pc:docMk/>
            <pc:sldMk cId="2517369250" sldId="273"/>
            <ac:spMk id="2" creationId="{0A5C08A4-8B4F-4CC7-B284-5EEE24640C6B}"/>
          </ac:spMkLst>
        </pc:spChg>
        <pc:spChg chg="del">
          <ac:chgData name="Steven Bianco" userId="99456e59-165b-4dce-a27f-5e7726c1cac1" providerId="ADAL" clId="{2BBF6CC2-D463-4885-84DD-6F8CBBDC08CC}" dt="2020-09-23T18:26:27.562" v="1371"/>
          <ac:spMkLst>
            <pc:docMk/>
            <pc:sldMk cId="2517369250" sldId="273"/>
            <ac:spMk id="3" creationId="{DF13BCCB-D61B-4FA9-8770-6255BD43C925}"/>
          </ac:spMkLst>
        </pc:spChg>
        <pc:spChg chg="add mod">
          <ac:chgData name="Steven Bianco" userId="99456e59-165b-4dce-a27f-5e7726c1cac1" providerId="ADAL" clId="{2BBF6CC2-D463-4885-84DD-6F8CBBDC08CC}" dt="2020-09-23T18:26:41.801" v="1392" actId="20577"/>
          <ac:spMkLst>
            <pc:docMk/>
            <pc:sldMk cId="2517369250" sldId="273"/>
            <ac:spMk id="4" creationId="{2788E477-C5D5-4928-A4D8-FCE69A7373B2}"/>
          </ac:spMkLst>
        </pc:spChg>
        <pc:spChg chg="add mod">
          <ac:chgData name="Steven Bianco" userId="99456e59-165b-4dce-a27f-5e7726c1cac1" providerId="ADAL" clId="{2BBF6CC2-D463-4885-84DD-6F8CBBDC08CC}" dt="2020-09-23T18:26:35.985" v="1382" actId="26606"/>
          <ac:spMkLst>
            <pc:docMk/>
            <pc:sldMk cId="2517369250" sldId="273"/>
            <ac:spMk id="5" creationId="{8D718169-291D-4928-8607-898478DE3FFC}"/>
          </ac:spMkLst>
        </pc:spChg>
        <pc:spChg chg="add">
          <ac:chgData name="Steven Bianco" userId="99456e59-165b-4dce-a27f-5e7726c1cac1" providerId="ADAL" clId="{2BBF6CC2-D463-4885-84DD-6F8CBBDC08CC}" dt="2020-09-23T18:26:35.985" v="1382" actId="26606"/>
          <ac:spMkLst>
            <pc:docMk/>
            <pc:sldMk cId="2517369250" sldId="273"/>
            <ac:spMk id="10" creationId="{23962611-DFD5-4092-AAFD-559E3DFCE2C9}"/>
          </ac:spMkLst>
        </pc:spChg>
        <pc:picChg chg="add">
          <ac:chgData name="Steven Bianco" userId="99456e59-165b-4dce-a27f-5e7726c1cac1" providerId="ADAL" clId="{2BBF6CC2-D463-4885-84DD-6F8CBBDC08CC}" dt="2020-09-23T18:26:35.985" v="1382" actId="26606"/>
          <ac:picMkLst>
            <pc:docMk/>
            <pc:sldMk cId="2517369250" sldId="273"/>
            <ac:picMk id="12" creationId="{2270F1FA-0425-408F-9861-80BF5AFB276D}"/>
          </ac:picMkLst>
        </pc:picChg>
      </pc:sldChg>
      <pc:sldChg chg="modSp new del mod">
        <pc:chgData name="Steven Bianco" userId="99456e59-165b-4dce-a27f-5e7726c1cac1" providerId="ADAL" clId="{2BBF6CC2-D463-4885-84DD-6F8CBBDC08CC}" dt="2020-10-01T18:06:35.233" v="1472" actId="2696"/>
        <pc:sldMkLst>
          <pc:docMk/>
          <pc:sldMk cId="4086835971" sldId="274"/>
        </pc:sldMkLst>
        <pc:spChg chg="mod">
          <ac:chgData name="Steven Bianco" userId="99456e59-165b-4dce-a27f-5e7726c1cac1" providerId="ADAL" clId="{2BBF6CC2-D463-4885-84DD-6F8CBBDC08CC}" dt="2020-10-01T18:04:45.137" v="1457" actId="27636"/>
          <ac:spMkLst>
            <pc:docMk/>
            <pc:sldMk cId="4086835971" sldId="274"/>
            <ac:spMk id="2" creationId="{D2F09137-6925-4AC7-B1C8-EA9880B1C9DC}"/>
          </ac:spMkLst>
        </pc:spChg>
        <pc:spChg chg="mod">
          <ac:chgData name="Steven Bianco" userId="99456e59-165b-4dce-a27f-5e7726c1cac1" providerId="ADAL" clId="{2BBF6CC2-D463-4885-84DD-6F8CBBDC08CC}" dt="2020-10-01T18:03:45.203" v="1440" actId="20577"/>
          <ac:spMkLst>
            <pc:docMk/>
            <pc:sldMk cId="4086835971" sldId="274"/>
            <ac:spMk id="3" creationId="{F1DF0A2E-7A30-4D8E-BD06-D3573EE2C7BF}"/>
          </ac:spMkLst>
        </pc:spChg>
        <pc:spChg chg="mod">
          <ac:chgData name="Steven Bianco" userId="99456e59-165b-4dce-a27f-5e7726c1cac1" providerId="ADAL" clId="{2BBF6CC2-D463-4885-84DD-6F8CBBDC08CC}" dt="2020-10-01T18:04:40.771" v="1455" actId="255"/>
          <ac:spMkLst>
            <pc:docMk/>
            <pc:sldMk cId="4086835971" sldId="274"/>
            <ac:spMk id="4" creationId="{E1EEE398-BC80-42DB-983D-23878447146A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610B75-38A7-40A8-A1B5-28F3977165CB}" type="doc">
      <dgm:prSet loTypeId="urn:microsoft.com/office/officeart/2005/8/layout/vProcess5" loCatId="process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FDE8AEA-1E97-45B6-A7C8-7184A2553E5C}">
      <dgm:prSet phldrT="[Text]"/>
      <dgm:spPr/>
      <dgm:t>
        <a:bodyPr/>
        <a:lstStyle/>
        <a:p>
          <a:r>
            <a:rPr lang="en-US" b="1" dirty="0"/>
            <a:t>Networking</a:t>
          </a:r>
        </a:p>
      </dgm:t>
    </dgm:pt>
    <dgm:pt modelId="{7C95B12C-E927-4862-AA14-C6F7C0F699BE}" type="parTrans" cxnId="{037E8C24-037D-4353-89FD-E4B957E1ECAA}">
      <dgm:prSet/>
      <dgm:spPr/>
      <dgm:t>
        <a:bodyPr/>
        <a:lstStyle/>
        <a:p>
          <a:endParaRPr lang="en-US"/>
        </a:p>
      </dgm:t>
    </dgm:pt>
    <dgm:pt modelId="{1189BBF9-C85D-43BF-8DB8-54D97A63CAB3}" type="sibTrans" cxnId="{037E8C24-037D-4353-89FD-E4B957E1ECAA}">
      <dgm:prSet/>
      <dgm:spPr/>
      <dgm:t>
        <a:bodyPr/>
        <a:lstStyle/>
        <a:p>
          <a:endParaRPr lang="en-US"/>
        </a:p>
      </dgm:t>
    </dgm:pt>
    <dgm:pt modelId="{491A86C0-B5BD-4EDF-BDC2-070540233641}">
      <dgm:prSet phldrT="[Text]"/>
      <dgm:spPr/>
      <dgm:t>
        <a:bodyPr/>
        <a:lstStyle/>
        <a:p>
          <a:r>
            <a:rPr lang="en-US" dirty="0"/>
            <a:t>All four original Steering Committee Members met at the Florida Equity Conference in October 2018. </a:t>
          </a:r>
        </a:p>
      </dgm:t>
    </dgm:pt>
    <dgm:pt modelId="{BFF610DE-941B-44A2-9D03-FCFAAA72135D}" type="parTrans" cxnId="{DD1AC96B-C6FF-42AC-B962-36570E22E939}">
      <dgm:prSet/>
      <dgm:spPr/>
      <dgm:t>
        <a:bodyPr/>
        <a:lstStyle/>
        <a:p>
          <a:endParaRPr lang="en-US"/>
        </a:p>
      </dgm:t>
    </dgm:pt>
    <dgm:pt modelId="{923BFF9F-A11A-43F7-AE91-1D48FD2A11C4}" type="sibTrans" cxnId="{DD1AC96B-C6FF-42AC-B962-36570E22E939}">
      <dgm:prSet/>
      <dgm:spPr/>
      <dgm:t>
        <a:bodyPr/>
        <a:lstStyle/>
        <a:p>
          <a:endParaRPr lang="en-US"/>
        </a:p>
      </dgm:t>
    </dgm:pt>
    <dgm:pt modelId="{07B6A27A-4B66-413A-BC23-D71C17499125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b="1" dirty="0"/>
            <a:t>Starting</a:t>
          </a:r>
        </a:p>
      </dgm:t>
    </dgm:pt>
    <dgm:pt modelId="{82723FCE-9677-4822-A52C-DBC5FDA9DF69}" type="parTrans" cxnId="{EB895643-1CB9-4CD0-828A-F81A389F9F18}">
      <dgm:prSet/>
      <dgm:spPr/>
      <dgm:t>
        <a:bodyPr/>
        <a:lstStyle/>
        <a:p>
          <a:endParaRPr lang="en-US"/>
        </a:p>
      </dgm:t>
    </dgm:pt>
    <dgm:pt modelId="{D7D93046-2090-4BC3-A4F7-DF686E273C9B}" type="sibTrans" cxnId="{EB895643-1CB9-4CD0-828A-F81A389F9F18}">
      <dgm:prSet/>
      <dgm:spPr/>
      <dgm:t>
        <a:bodyPr/>
        <a:lstStyle/>
        <a:p>
          <a:endParaRPr lang="en-US"/>
        </a:p>
      </dgm:t>
    </dgm:pt>
    <dgm:pt modelId="{48A25F72-697C-4D0D-9FCD-12AD8B83B810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Met regularly with intention via Skype due to geographic location.</a:t>
          </a:r>
        </a:p>
      </dgm:t>
    </dgm:pt>
    <dgm:pt modelId="{9C48EC63-0B45-4AF4-8F79-B65474D5AA3F}" type="parTrans" cxnId="{8DC6AB63-2AE9-4C7A-8FE9-D7E9AF1582CE}">
      <dgm:prSet/>
      <dgm:spPr/>
      <dgm:t>
        <a:bodyPr/>
        <a:lstStyle/>
        <a:p>
          <a:endParaRPr lang="en-US"/>
        </a:p>
      </dgm:t>
    </dgm:pt>
    <dgm:pt modelId="{2886160B-D856-40B4-B8E8-40A485F964CF}" type="sibTrans" cxnId="{8DC6AB63-2AE9-4C7A-8FE9-D7E9AF1582CE}">
      <dgm:prSet/>
      <dgm:spPr/>
      <dgm:t>
        <a:bodyPr/>
        <a:lstStyle/>
        <a:p>
          <a:endParaRPr lang="en-US"/>
        </a:p>
      </dgm:t>
    </dgm:pt>
    <dgm:pt modelId="{6097D302-2B60-4465-95AF-45A2050FBF34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b="1" dirty="0"/>
            <a:t>Linked with Local AHEAD Affiliate</a:t>
          </a:r>
        </a:p>
      </dgm:t>
    </dgm:pt>
    <dgm:pt modelId="{91B70B50-A50D-4F7F-898A-3506A646A753}" type="parTrans" cxnId="{952D5B77-C32E-400E-BB95-3A4083FD7514}">
      <dgm:prSet/>
      <dgm:spPr/>
      <dgm:t>
        <a:bodyPr/>
        <a:lstStyle/>
        <a:p>
          <a:endParaRPr lang="en-US"/>
        </a:p>
      </dgm:t>
    </dgm:pt>
    <dgm:pt modelId="{533BEBF1-03A7-41BD-A80D-55FF8C3F710A}" type="sibTrans" cxnId="{952D5B77-C32E-400E-BB95-3A4083FD7514}">
      <dgm:prSet/>
      <dgm:spPr/>
      <dgm:t>
        <a:bodyPr/>
        <a:lstStyle/>
        <a:p>
          <a:endParaRPr lang="en-US"/>
        </a:p>
      </dgm:t>
    </dgm:pt>
    <dgm:pt modelId="{493700AD-8A1D-4BE2-81F1-F8707E496F7E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As a result of the regular meetings we presented a Collaborative Lab to help other member institutions think about electronic accessibility within their institutions more critically. </a:t>
          </a:r>
        </a:p>
      </dgm:t>
    </dgm:pt>
    <dgm:pt modelId="{11529916-D5D3-4439-B792-A26CA8EB76DE}" type="parTrans" cxnId="{FCF2B7F2-5A89-4F9B-ABA2-30273B64D152}">
      <dgm:prSet/>
      <dgm:spPr/>
      <dgm:t>
        <a:bodyPr/>
        <a:lstStyle/>
        <a:p>
          <a:endParaRPr lang="en-US"/>
        </a:p>
      </dgm:t>
    </dgm:pt>
    <dgm:pt modelId="{345F5393-7C7B-4134-B50E-3168A6E2FAD3}" type="sibTrans" cxnId="{FCF2B7F2-5A89-4F9B-ABA2-30273B64D152}">
      <dgm:prSet/>
      <dgm:spPr/>
      <dgm:t>
        <a:bodyPr/>
        <a:lstStyle/>
        <a:p>
          <a:endParaRPr lang="en-US"/>
        </a:p>
      </dgm:t>
    </dgm:pt>
    <dgm:pt modelId="{5BF63184-C89B-4AF5-8E8E-23A3A476F0E9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b="1" dirty="0"/>
            <a:t>Virtual Office Hours</a:t>
          </a:r>
        </a:p>
      </dgm:t>
    </dgm:pt>
    <dgm:pt modelId="{EBE364E6-36CF-40D4-A59A-BE55B4F88945}" type="parTrans" cxnId="{A025372B-1181-4CE7-9940-81E1EE39A69B}">
      <dgm:prSet/>
      <dgm:spPr/>
      <dgm:t>
        <a:bodyPr/>
        <a:lstStyle/>
        <a:p>
          <a:endParaRPr lang="en-US"/>
        </a:p>
      </dgm:t>
    </dgm:pt>
    <dgm:pt modelId="{8C716AAA-140B-4E60-8024-0B4D49ED8675}" type="sibTrans" cxnId="{A025372B-1181-4CE7-9940-81E1EE39A69B}">
      <dgm:prSet/>
      <dgm:spPr/>
      <dgm:t>
        <a:bodyPr/>
        <a:lstStyle/>
        <a:p>
          <a:endParaRPr lang="en-US"/>
        </a:p>
      </dgm:t>
    </dgm:pt>
    <dgm:pt modelId="{970468E8-DE42-423E-972C-57A4F90AAF38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COVID-19 caused learning in the electronic space to be a normal educational environment, we held virtual office hours for the State to address concerns and collaborate ideas.</a:t>
          </a:r>
        </a:p>
      </dgm:t>
    </dgm:pt>
    <dgm:pt modelId="{601F6EFF-3478-4E86-92A1-97C787675874}" type="parTrans" cxnId="{5F6E5294-5471-4A0F-8121-A5F3D445A27F}">
      <dgm:prSet/>
      <dgm:spPr/>
      <dgm:t>
        <a:bodyPr/>
        <a:lstStyle/>
        <a:p>
          <a:endParaRPr lang="en-US"/>
        </a:p>
      </dgm:t>
    </dgm:pt>
    <dgm:pt modelId="{AD6F8807-3BEF-4843-AB6E-FA66D3594921}" type="sibTrans" cxnId="{5F6E5294-5471-4A0F-8121-A5F3D445A27F}">
      <dgm:prSet/>
      <dgm:spPr/>
      <dgm:t>
        <a:bodyPr/>
        <a:lstStyle/>
        <a:p>
          <a:endParaRPr lang="en-US"/>
        </a:p>
      </dgm:t>
    </dgm:pt>
    <dgm:pt modelId="{8D6721BF-3055-47E2-937D-6BF5E3955D31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b="1" dirty="0"/>
            <a:t>Established as Formal Committee with Subcommittees</a:t>
          </a:r>
        </a:p>
      </dgm:t>
    </dgm:pt>
    <dgm:pt modelId="{7CEFFD1D-EC0A-427F-80A7-CB5C4E46AC76}" type="parTrans" cxnId="{3DD925FE-47FF-4074-8752-449B62398469}">
      <dgm:prSet/>
      <dgm:spPr/>
      <dgm:t>
        <a:bodyPr/>
        <a:lstStyle/>
        <a:p>
          <a:endParaRPr lang="en-US"/>
        </a:p>
      </dgm:t>
    </dgm:pt>
    <dgm:pt modelId="{772F667A-0C6F-4683-A5DD-4339238749B0}" type="sibTrans" cxnId="{3DD925FE-47FF-4074-8752-449B62398469}">
      <dgm:prSet/>
      <dgm:spPr/>
      <dgm:t>
        <a:bodyPr/>
        <a:lstStyle/>
        <a:p>
          <a:endParaRPr lang="en-US"/>
        </a:p>
      </dgm:t>
    </dgm:pt>
    <dgm:pt modelId="{F77DD07D-4112-446F-9C2F-25EAE730EC51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As a result of the virtual office hours sessions we began attracting new members and formalized as a committee under Florida-AHEAD</a:t>
          </a:r>
        </a:p>
      </dgm:t>
    </dgm:pt>
    <dgm:pt modelId="{5E6B3E78-7CD4-44D6-BD0C-58A12DE59C87}" type="parTrans" cxnId="{14B9714C-5754-4338-AC1A-EB3D9A12DA2E}">
      <dgm:prSet/>
      <dgm:spPr/>
      <dgm:t>
        <a:bodyPr/>
        <a:lstStyle/>
        <a:p>
          <a:endParaRPr lang="en-US"/>
        </a:p>
      </dgm:t>
    </dgm:pt>
    <dgm:pt modelId="{0F73ECA2-C729-450A-93A2-2A969C14C64D}" type="sibTrans" cxnId="{14B9714C-5754-4338-AC1A-EB3D9A12DA2E}">
      <dgm:prSet/>
      <dgm:spPr/>
      <dgm:t>
        <a:bodyPr/>
        <a:lstStyle/>
        <a:p>
          <a:endParaRPr lang="en-US"/>
        </a:p>
      </dgm:t>
    </dgm:pt>
    <dgm:pt modelId="{DE7B62E9-60AA-4525-A762-A8F9357B8D48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Met in-person to coordinate presentations.</a:t>
          </a:r>
        </a:p>
      </dgm:t>
    </dgm:pt>
    <dgm:pt modelId="{1D9E8A0D-0A6D-4E17-85A4-9177284ED772}" type="parTrans" cxnId="{FF64250D-A361-4036-B780-516F0116AE7F}">
      <dgm:prSet/>
      <dgm:spPr/>
      <dgm:t>
        <a:bodyPr/>
        <a:lstStyle/>
        <a:p>
          <a:endParaRPr lang="en-US"/>
        </a:p>
      </dgm:t>
    </dgm:pt>
    <dgm:pt modelId="{BF811104-78D7-45A8-9533-7D9E80BC4D1D}" type="sibTrans" cxnId="{FF64250D-A361-4036-B780-516F0116AE7F}">
      <dgm:prSet/>
      <dgm:spPr/>
      <dgm:t>
        <a:bodyPr/>
        <a:lstStyle/>
        <a:p>
          <a:endParaRPr lang="en-US"/>
        </a:p>
      </dgm:t>
    </dgm:pt>
    <dgm:pt modelId="{66251B9A-BBEF-4C56-8E18-3B5E8B28ABAD}" type="pres">
      <dgm:prSet presAssocID="{D3610B75-38A7-40A8-A1B5-28F3977165CB}" presName="outerComposite" presStyleCnt="0">
        <dgm:presLayoutVars>
          <dgm:chMax val="5"/>
          <dgm:dir/>
          <dgm:resizeHandles val="exact"/>
        </dgm:presLayoutVars>
      </dgm:prSet>
      <dgm:spPr/>
    </dgm:pt>
    <dgm:pt modelId="{EBDFA8E1-9269-418A-8459-5CDEF2C771D6}" type="pres">
      <dgm:prSet presAssocID="{D3610B75-38A7-40A8-A1B5-28F3977165CB}" presName="dummyMaxCanvas" presStyleCnt="0">
        <dgm:presLayoutVars/>
      </dgm:prSet>
      <dgm:spPr/>
    </dgm:pt>
    <dgm:pt modelId="{EBBF970E-5B09-4F92-B18C-E65490E219A1}" type="pres">
      <dgm:prSet presAssocID="{D3610B75-38A7-40A8-A1B5-28F3977165CB}" presName="FiveNodes_1" presStyleLbl="node1" presStyleIdx="0" presStyleCnt="5">
        <dgm:presLayoutVars>
          <dgm:bulletEnabled val="1"/>
        </dgm:presLayoutVars>
      </dgm:prSet>
      <dgm:spPr/>
    </dgm:pt>
    <dgm:pt modelId="{350C333B-0419-41F1-B021-5F7A8CE9739D}" type="pres">
      <dgm:prSet presAssocID="{D3610B75-38A7-40A8-A1B5-28F3977165CB}" presName="FiveNodes_2" presStyleLbl="node1" presStyleIdx="1" presStyleCnt="5">
        <dgm:presLayoutVars>
          <dgm:bulletEnabled val="1"/>
        </dgm:presLayoutVars>
      </dgm:prSet>
      <dgm:spPr/>
    </dgm:pt>
    <dgm:pt modelId="{1268AD38-A8ED-4003-B1DE-081895A6142D}" type="pres">
      <dgm:prSet presAssocID="{D3610B75-38A7-40A8-A1B5-28F3977165CB}" presName="FiveNodes_3" presStyleLbl="node1" presStyleIdx="2" presStyleCnt="5">
        <dgm:presLayoutVars>
          <dgm:bulletEnabled val="1"/>
        </dgm:presLayoutVars>
      </dgm:prSet>
      <dgm:spPr/>
    </dgm:pt>
    <dgm:pt modelId="{5BF7297B-CDAE-4DA2-B133-987AF6737A88}" type="pres">
      <dgm:prSet presAssocID="{D3610B75-38A7-40A8-A1B5-28F3977165CB}" presName="FiveNodes_4" presStyleLbl="node1" presStyleIdx="3" presStyleCnt="5">
        <dgm:presLayoutVars>
          <dgm:bulletEnabled val="1"/>
        </dgm:presLayoutVars>
      </dgm:prSet>
      <dgm:spPr/>
    </dgm:pt>
    <dgm:pt modelId="{DCD6DA7C-84BC-4C53-BC7B-CF7018D1ED9C}" type="pres">
      <dgm:prSet presAssocID="{D3610B75-38A7-40A8-A1B5-28F3977165CB}" presName="FiveNodes_5" presStyleLbl="node1" presStyleIdx="4" presStyleCnt="5">
        <dgm:presLayoutVars>
          <dgm:bulletEnabled val="1"/>
        </dgm:presLayoutVars>
      </dgm:prSet>
      <dgm:spPr/>
    </dgm:pt>
    <dgm:pt modelId="{AAF90B46-F562-4E8F-BA1A-74E66005906B}" type="pres">
      <dgm:prSet presAssocID="{D3610B75-38A7-40A8-A1B5-28F3977165CB}" presName="FiveConn_1-2" presStyleLbl="fgAccFollowNode1" presStyleIdx="0" presStyleCnt="4">
        <dgm:presLayoutVars>
          <dgm:bulletEnabled val="1"/>
        </dgm:presLayoutVars>
      </dgm:prSet>
      <dgm:spPr/>
    </dgm:pt>
    <dgm:pt modelId="{D22C7C7A-D93C-4A01-8229-54A692E8C8CC}" type="pres">
      <dgm:prSet presAssocID="{D3610B75-38A7-40A8-A1B5-28F3977165CB}" presName="FiveConn_2-3" presStyleLbl="fgAccFollowNode1" presStyleIdx="1" presStyleCnt="4">
        <dgm:presLayoutVars>
          <dgm:bulletEnabled val="1"/>
        </dgm:presLayoutVars>
      </dgm:prSet>
      <dgm:spPr/>
    </dgm:pt>
    <dgm:pt modelId="{B1F98AF9-0AC0-4DF2-B63A-B22E6FED25ED}" type="pres">
      <dgm:prSet presAssocID="{D3610B75-38A7-40A8-A1B5-28F3977165CB}" presName="FiveConn_3-4" presStyleLbl="fgAccFollowNode1" presStyleIdx="2" presStyleCnt="4">
        <dgm:presLayoutVars>
          <dgm:bulletEnabled val="1"/>
        </dgm:presLayoutVars>
      </dgm:prSet>
      <dgm:spPr/>
    </dgm:pt>
    <dgm:pt modelId="{CBBC412E-CD3C-469B-B164-B899FAFE9144}" type="pres">
      <dgm:prSet presAssocID="{D3610B75-38A7-40A8-A1B5-28F3977165CB}" presName="FiveConn_4-5" presStyleLbl="fgAccFollowNode1" presStyleIdx="3" presStyleCnt="4">
        <dgm:presLayoutVars>
          <dgm:bulletEnabled val="1"/>
        </dgm:presLayoutVars>
      </dgm:prSet>
      <dgm:spPr/>
    </dgm:pt>
    <dgm:pt modelId="{3D5E7314-5046-42BB-8958-7B725CCCCB06}" type="pres">
      <dgm:prSet presAssocID="{D3610B75-38A7-40A8-A1B5-28F3977165CB}" presName="FiveNodes_1_text" presStyleLbl="node1" presStyleIdx="4" presStyleCnt="5">
        <dgm:presLayoutVars>
          <dgm:bulletEnabled val="1"/>
        </dgm:presLayoutVars>
      </dgm:prSet>
      <dgm:spPr/>
    </dgm:pt>
    <dgm:pt modelId="{F26D1D4E-354F-44B5-955D-3ABB70036585}" type="pres">
      <dgm:prSet presAssocID="{D3610B75-38A7-40A8-A1B5-28F3977165CB}" presName="FiveNodes_2_text" presStyleLbl="node1" presStyleIdx="4" presStyleCnt="5">
        <dgm:presLayoutVars>
          <dgm:bulletEnabled val="1"/>
        </dgm:presLayoutVars>
      </dgm:prSet>
      <dgm:spPr/>
    </dgm:pt>
    <dgm:pt modelId="{B4DBDA01-6F67-4B8B-9722-A20E5E0466D6}" type="pres">
      <dgm:prSet presAssocID="{D3610B75-38A7-40A8-A1B5-28F3977165CB}" presName="FiveNodes_3_text" presStyleLbl="node1" presStyleIdx="4" presStyleCnt="5">
        <dgm:presLayoutVars>
          <dgm:bulletEnabled val="1"/>
        </dgm:presLayoutVars>
      </dgm:prSet>
      <dgm:spPr/>
    </dgm:pt>
    <dgm:pt modelId="{1D2286EF-5936-4119-9F84-4B7B736278F7}" type="pres">
      <dgm:prSet presAssocID="{D3610B75-38A7-40A8-A1B5-28F3977165CB}" presName="FiveNodes_4_text" presStyleLbl="node1" presStyleIdx="4" presStyleCnt="5">
        <dgm:presLayoutVars>
          <dgm:bulletEnabled val="1"/>
        </dgm:presLayoutVars>
      </dgm:prSet>
      <dgm:spPr/>
    </dgm:pt>
    <dgm:pt modelId="{CF889EAA-F19D-40DE-B379-565838A71FE2}" type="pres">
      <dgm:prSet presAssocID="{D3610B75-38A7-40A8-A1B5-28F3977165CB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64F4FC00-8737-4203-8083-7D1C8032E112}" type="presOf" srcId="{5BF63184-C89B-4AF5-8E8E-23A3A476F0E9}" destId="{1D2286EF-5936-4119-9F84-4B7B736278F7}" srcOrd="1" destOrd="0" presId="urn:microsoft.com/office/officeart/2005/8/layout/vProcess5"/>
    <dgm:cxn modelId="{EF522C03-3D54-447C-AF56-8BA958FA4CC3}" type="presOf" srcId="{1189BBF9-C85D-43BF-8DB8-54D97A63CAB3}" destId="{AAF90B46-F562-4E8F-BA1A-74E66005906B}" srcOrd="0" destOrd="0" presId="urn:microsoft.com/office/officeart/2005/8/layout/vProcess5"/>
    <dgm:cxn modelId="{FF64250D-A361-4036-B780-516F0116AE7F}" srcId="{07B6A27A-4B66-413A-BC23-D71C17499125}" destId="{DE7B62E9-60AA-4525-A762-A8F9357B8D48}" srcOrd="1" destOrd="0" parTransId="{1D9E8A0D-0A6D-4E17-85A4-9177284ED772}" sibTransId="{BF811104-78D7-45A8-9533-7D9E80BC4D1D}"/>
    <dgm:cxn modelId="{4B482D14-7111-4F0E-9843-C99905F2FBBD}" type="presOf" srcId="{8C716AAA-140B-4E60-8024-0B4D49ED8675}" destId="{CBBC412E-CD3C-469B-B164-B899FAFE9144}" srcOrd="0" destOrd="0" presId="urn:microsoft.com/office/officeart/2005/8/layout/vProcess5"/>
    <dgm:cxn modelId="{CFF6641C-839D-490E-B91A-A1C03F43274D}" type="presOf" srcId="{5BF63184-C89B-4AF5-8E8E-23A3A476F0E9}" destId="{5BF7297B-CDAE-4DA2-B133-987AF6737A88}" srcOrd="0" destOrd="0" presId="urn:microsoft.com/office/officeart/2005/8/layout/vProcess5"/>
    <dgm:cxn modelId="{2FC5141D-8A36-41BB-B635-D5935A7462E9}" type="presOf" srcId="{F77DD07D-4112-446F-9C2F-25EAE730EC51}" destId="{DCD6DA7C-84BC-4C53-BC7B-CF7018D1ED9C}" srcOrd="0" destOrd="1" presId="urn:microsoft.com/office/officeart/2005/8/layout/vProcess5"/>
    <dgm:cxn modelId="{037E8C24-037D-4353-89FD-E4B957E1ECAA}" srcId="{D3610B75-38A7-40A8-A1B5-28F3977165CB}" destId="{FFDE8AEA-1E97-45B6-A7C8-7184A2553E5C}" srcOrd="0" destOrd="0" parTransId="{7C95B12C-E927-4862-AA14-C6F7C0F699BE}" sibTransId="{1189BBF9-C85D-43BF-8DB8-54D97A63CAB3}"/>
    <dgm:cxn modelId="{A025372B-1181-4CE7-9940-81E1EE39A69B}" srcId="{D3610B75-38A7-40A8-A1B5-28F3977165CB}" destId="{5BF63184-C89B-4AF5-8E8E-23A3A476F0E9}" srcOrd="3" destOrd="0" parTransId="{EBE364E6-36CF-40D4-A59A-BE55B4F88945}" sibTransId="{8C716AAA-140B-4E60-8024-0B4D49ED8675}"/>
    <dgm:cxn modelId="{9E03E532-C39F-4B20-A3FC-90B406BB13C4}" type="presOf" srcId="{8D6721BF-3055-47E2-937D-6BF5E3955D31}" destId="{DCD6DA7C-84BC-4C53-BC7B-CF7018D1ED9C}" srcOrd="0" destOrd="0" presId="urn:microsoft.com/office/officeart/2005/8/layout/vProcess5"/>
    <dgm:cxn modelId="{77CF855C-0C36-476C-9F45-6D1C2B577FDB}" type="presOf" srcId="{6097D302-2B60-4465-95AF-45A2050FBF34}" destId="{1268AD38-A8ED-4003-B1DE-081895A6142D}" srcOrd="0" destOrd="0" presId="urn:microsoft.com/office/officeart/2005/8/layout/vProcess5"/>
    <dgm:cxn modelId="{96F7C25F-FE8E-483E-8AFF-18202E649DA5}" type="presOf" srcId="{FFDE8AEA-1E97-45B6-A7C8-7184A2553E5C}" destId="{3D5E7314-5046-42BB-8958-7B725CCCCB06}" srcOrd="1" destOrd="0" presId="urn:microsoft.com/office/officeart/2005/8/layout/vProcess5"/>
    <dgm:cxn modelId="{7B4FB842-BADB-469E-9119-CF9318E6372B}" type="presOf" srcId="{DE7B62E9-60AA-4525-A762-A8F9357B8D48}" destId="{350C333B-0419-41F1-B021-5F7A8CE9739D}" srcOrd="0" destOrd="2" presId="urn:microsoft.com/office/officeart/2005/8/layout/vProcess5"/>
    <dgm:cxn modelId="{EB895643-1CB9-4CD0-828A-F81A389F9F18}" srcId="{D3610B75-38A7-40A8-A1B5-28F3977165CB}" destId="{07B6A27A-4B66-413A-BC23-D71C17499125}" srcOrd="1" destOrd="0" parTransId="{82723FCE-9677-4822-A52C-DBC5FDA9DF69}" sibTransId="{D7D93046-2090-4BC3-A4F7-DF686E273C9B}"/>
    <dgm:cxn modelId="{8DC6AB63-2AE9-4C7A-8FE9-D7E9AF1582CE}" srcId="{07B6A27A-4B66-413A-BC23-D71C17499125}" destId="{48A25F72-697C-4D0D-9FCD-12AD8B83B810}" srcOrd="0" destOrd="0" parTransId="{9C48EC63-0B45-4AF4-8F79-B65474D5AA3F}" sibTransId="{2886160B-D856-40B4-B8E8-40A485F964CF}"/>
    <dgm:cxn modelId="{DD1AC96B-C6FF-42AC-B962-36570E22E939}" srcId="{FFDE8AEA-1E97-45B6-A7C8-7184A2553E5C}" destId="{491A86C0-B5BD-4EDF-BDC2-070540233641}" srcOrd="0" destOrd="0" parTransId="{BFF610DE-941B-44A2-9D03-FCFAAA72135D}" sibTransId="{923BFF9F-A11A-43F7-AE91-1D48FD2A11C4}"/>
    <dgm:cxn modelId="{14B9714C-5754-4338-AC1A-EB3D9A12DA2E}" srcId="{8D6721BF-3055-47E2-937D-6BF5E3955D31}" destId="{F77DD07D-4112-446F-9C2F-25EAE730EC51}" srcOrd="0" destOrd="0" parTransId="{5E6B3E78-7CD4-44D6-BD0C-58A12DE59C87}" sibTransId="{0F73ECA2-C729-450A-93A2-2A969C14C64D}"/>
    <dgm:cxn modelId="{DF2B864C-E089-4F55-A88C-E855A7C24FBE}" type="presOf" srcId="{FFDE8AEA-1E97-45B6-A7C8-7184A2553E5C}" destId="{EBBF970E-5B09-4F92-B18C-E65490E219A1}" srcOrd="0" destOrd="0" presId="urn:microsoft.com/office/officeart/2005/8/layout/vProcess5"/>
    <dgm:cxn modelId="{952D5B77-C32E-400E-BB95-3A4083FD7514}" srcId="{D3610B75-38A7-40A8-A1B5-28F3977165CB}" destId="{6097D302-2B60-4465-95AF-45A2050FBF34}" srcOrd="2" destOrd="0" parTransId="{91B70B50-A50D-4F7F-898A-3506A646A753}" sibTransId="{533BEBF1-03A7-41BD-A80D-55FF8C3F710A}"/>
    <dgm:cxn modelId="{1E40DD81-891D-47B2-BCF8-E5E667EC7C84}" type="presOf" srcId="{48A25F72-697C-4D0D-9FCD-12AD8B83B810}" destId="{350C333B-0419-41F1-B021-5F7A8CE9739D}" srcOrd="0" destOrd="1" presId="urn:microsoft.com/office/officeart/2005/8/layout/vProcess5"/>
    <dgm:cxn modelId="{B9479083-E1EA-4D46-BF87-0AF9142C47EF}" type="presOf" srcId="{491A86C0-B5BD-4EDF-BDC2-070540233641}" destId="{3D5E7314-5046-42BB-8958-7B725CCCCB06}" srcOrd="1" destOrd="1" presId="urn:microsoft.com/office/officeart/2005/8/layout/vProcess5"/>
    <dgm:cxn modelId="{F1FF3685-B043-453F-B662-D3504B7C6AB7}" type="presOf" srcId="{8D6721BF-3055-47E2-937D-6BF5E3955D31}" destId="{CF889EAA-F19D-40DE-B379-565838A71FE2}" srcOrd="1" destOrd="0" presId="urn:microsoft.com/office/officeart/2005/8/layout/vProcess5"/>
    <dgm:cxn modelId="{CBBCFA8E-EEE0-4D7E-9AF0-B1FA5112A71D}" type="presOf" srcId="{491A86C0-B5BD-4EDF-BDC2-070540233641}" destId="{EBBF970E-5B09-4F92-B18C-E65490E219A1}" srcOrd="0" destOrd="1" presId="urn:microsoft.com/office/officeart/2005/8/layout/vProcess5"/>
    <dgm:cxn modelId="{5F6E5294-5471-4A0F-8121-A5F3D445A27F}" srcId="{5BF63184-C89B-4AF5-8E8E-23A3A476F0E9}" destId="{970468E8-DE42-423E-972C-57A4F90AAF38}" srcOrd="0" destOrd="0" parTransId="{601F6EFF-3478-4E86-92A1-97C787675874}" sibTransId="{AD6F8807-3BEF-4843-AB6E-FA66D3594921}"/>
    <dgm:cxn modelId="{A6087E9C-910B-44E7-AD3E-A708170FAFE1}" type="presOf" srcId="{D3610B75-38A7-40A8-A1B5-28F3977165CB}" destId="{66251B9A-BBEF-4C56-8E18-3B5E8B28ABAD}" srcOrd="0" destOrd="0" presId="urn:microsoft.com/office/officeart/2005/8/layout/vProcess5"/>
    <dgm:cxn modelId="{45CBB8AC-702B-4CC0-A688-CE7625D79286}" type="presOf" srcId="{6097D302-2B60-4465-95AF-45A2050FBF34}" destId="{B4DBDA01-6F67-4B8B-9722-A20E5E0466D6}" srcOrd="1" destOrd="0" presId="urn:microsoft.com/office/officeart/2005/8/layout/vProcess5"/>
    <dgm:cxn modelId="{D02A38B2-2A85-4025-8465-BE0E1C356B66}" type="presOf" srcId="{DE7B62E9-60AA-4525-A762-A8F9357B8D48}" destId="{F26D1D4E-354F-44B5-955D-3ABB70036585}" srcOrd="1" destOrd="2" presId="urn:microsoft.com/office/officeart/2005/8/layout/vProcess5"/>
    <dgm:cxn modelId="{64BC59C5-BFE1-4114-BEA4-DBE342CB9142}" type="presOf" srcId="{07B6A27A-4B66-413A-BC23-D71C17499125}" destId="{F26D1D4E-354F-44B5-955D-3ABB70036585}" srcOrd="1" destOrd="0" presId="urn:microsoft.com/office/officeart/2005/8/layout/vProcess5"/>
    <dgm:cxn modelId="{04A9D1C6-C54B-4689-8E43-54370572008E}" type="presOf" srcId="{F77DD07D-4112-446F-9C2F-25EAE730EC51}" destId="{CF889EAA-F19D-40DE-B379-565838A71FE2}" srcOrd="1" destOrd="1" presId="urn:microsoft.com/office/officeart/2005/8/layout/vProcess5"/>
    <dgm:cxn modelId="{14CE53C7-31BB-4B7E-970C-091DF61833EE}" type="presOf" srcId="{493700AD-8A1D-4BE2-81F1-F8707E496F7E}" destId="{B4DBDA01-6F67-4B8B-9722-A20E5E0466D6}" srcOrd="1" destOrd="1" presId="urn:microsoft.com/office/officeart/2005/8/layout/vProcess5"/>
    <dgm:cxn modelId="{246A8DD3-C982-4CF8-BF96-16F57BDD8C85}" type="presOf" srcId="{07B6A27A-4B66-413A-BC23-D71C17499125}" destId="{350C333B-0419-41F1-B021-5F7A8CE9739D}" srcOrd="0" destOrd="0" presId="urn:microsoft.com/office/officeart/2005/8/layout/vProcess5"/>
    <dgm:cxn modelId="{C35F76D4-43B0-4B58-A53A-004B9A8D3F56}" type="presOf" srcId="{493700AD-8A1D-4BE2-81F1-F8707E496F7E}" destId="{1268AD38-A8ED-4003-B1DE-081895A6142D}" srcOrd="0" destOrd="1" presId="urn:microsoft.com/office/officeart/2005/8/layout/vProcess5"/>
    <dgm:cxn modelId="{A6BD0BDB-E91C-474E-BC60-0EA3A6176FF3}" type="presOf" srcId="{533BEBF1-03A7-41BD-A80D-55FF8C3F710A}" destId="{B1F98AF9-0AC0-4DF2-B63A-B22E6FED25ED}" srcOrd="0" destOrd="0" presId="urn:microsoft.com/office/officeart/2005/8/layout/vProcess5"/>
    <dgm:cxn modelId="{614652E3-EF1D-46C3-94ED-0A73F5F449D5}" type="presOf" srcId="{D7D93046-2090-4BC3-A4F7-DF686E273C9B}" destId="{D22C7C7A-D93C-4A01-8229-54A692E8C8CC}" srcOrd="0" destOrd="0" presId="urn:microsoft.com/office/officeart/2005/8/layout/vProcess5"/>
    <dgm:cxn modelId="{678F05E4-9F01-49A0-AB48-64BE034FBD6E}" type="presOf" srcId="{970468E8-DE42-423E-972C-57A4F90AAF38}" destId="{5BF7297B-CDAE-4DA2-B133-987AF6737A88}" srcOrd="0" destOrd="1" presId="urn:microsoft.com/office/officeart/2005/8/layout/vProcess5"/>
    <dgm:cxn modelId="{96B49CF0-056E-4D25-95AC-D9166418128A}" type="presOf" srcId="{48A25F72-697C-4D0D-9FCD-12AD8B83B810}" destId="{F26D1D4E-354F-44B5-955D-3ABB70036585}" srcOrd="1" destOrd="1" presId="urn:microsoft.com/office/officeart/2005/8/layout/vProcess5"/>
    <dgm:cxn modelId="{FCF2B7F2-5A89-4F9B-ABA2-30273B64D152}" srcId="{6097D302-2B60-4465-95AF-45A2050FBF34}" destId="{493700AD-8A1D-4BE2-81F1-F8707E496F7E}" srcOrd="0" destOrd="0" parTransId="{11529916-D5D3-4439-B792-A26CA8EB76DE}" sibTransId="{345F5393-7C7B-4134-B50E-3168A6E2FAD3}"/>
    <dgm:cxn modelId="{3E051BFD-CA40-4927-AF5A-CB845D4E14C5}" type="presOf" srcId="{970468E8-DE42-423E-972C-57A4F90AAF38}" destId="{1D2286EF-5936-4119-9F84-4B7B736278F7}" srcOrd="1" destOrd="1" presId="urn:microsoft.com/office/officeart/2005/8/layout/vProcess5"/>
    <dgm:cxn modelId="{3DD925FE-47FF-4074-8752-449B62398469}" srcId="{D3610B75-38A7-40A8-A1B5-28F3977165CB}" destId="{8D6721BF-3055-47E2-937D-6BF5E3955D31}" srcOrd="4" destOrd="0" parTransId="{7CEFFD1D-EC0A-427F-80A7-CB5C4E46AC76}" sibTransId="{772F667A-0C6F-4683-A5DD-4339238749B0}"/>
    <dgm:cxn modelId="{CD0FBE0B-9591-49F3-945C-13C7036CFB62}" type="presParOf" srcId="{66251B9A-BBEF-4C56-8E18-3B5E8B28ABAD}" destId="{EBDFA8E1-9269-418A-8459-5CDEF2C771D6}" srcOrd="0" destOrd="0" presId="urn:microsoft.com/office/officeart/2005/8/layout/vProcess5"/>
    <dgm:cxn modelId="{B431938A-B8FC-476C-9CFF-CAE9A41BEA94}" type="presParOf" srcId="{66251B9A-BBEF-4C56-8E18-3B5E8B28ABAD}" destId="{EBBF970E-5B09-4F92-B18C-E65490E219A1}" srcOrd="1" destOrd="0" presId="urn:microsoft.com/office/officeart/2005/8/layout/vProcess5"/>
    <dgm:cxn modelId="{EC15C88F-590E-4560-94E8-3B4E26DAAAF8}" type="presParOf" srcId="{66251B9A-BBEF-4C56-8E18-3B5E8B28ABAD}" destId="{350C333B-0419-41F1-B021-5F7A8CE9739D}" srcOrd="2" destOrd="0" presId="urn:microsoft.com/office/officeart/2005/8/layout/vProcess5"/>
    <dgm:cxn modelId="{DB752C4A-5212-4BA3-821B-833C8FCC3BF3}" type="presParOf" srcId="{66251B9A-BBEF-4C56-8E18-3B5E8B28ABAD}" destId="{1268AD38-A8ED-4003-B1DE-081895A6142D}" srcOrd="3" destOrd="0" presId="urn:microsoft.com/office/officeart/2005/8/layout/vProcess5"/>
    <dgm:cxn modelId="{C6D567F9-007B-4C4D-85D1-C2005F3008CC}" type="presParOf" srcId="{66251B9A-BBEF-4C56-8E18-3B5E8B28ABAD}" destId="{5BF7297B-CDAE-4DA2-B133-987AF6737A88}" srcOrd="4" destOrd="0" presId="urn:microsoft.com/office/officeart/2005/8/layout/vProcess5"/>
    <dgm:cxn modelId="{F4A490FD-C86F-4818-9FD4-69F5109BEAB4}" type="presParOf" srcId="{66251B9A-BBEF-4C56-8E18-3B5E8B28ABAD}" destId="{DCD6DA7C-84BC-4C53-BC7B-CF7018D1ED9C}" srcOrd="5" destOrd="0" presId="urn:microsoft.com/office/officeart/2005/8/layout/vProcess5"/>
    <dgm:cxn modelId="{EE48F4FA-5F8C-4E1A-AC6B-1A1E6D52693C}" type="presParOf" srcId="{66251B9A-BBEF-4C56-8E18-3B5E8B28ABAD}" destId="{AAF90B46-F562-4E8F-BA1A-74E66005906B}" srcOrd="6" destOrd="0" presId="urn:microsoft.com/office/officeart/2005/8/layout/vProcess5"/>
    <dgm:cxn modelId="{3D1235AE-60D0-4604-B8E3-059541E9DBB9}" type="presParOf" srcId="{66251B9A-BBEF-4C56-8E18-3B5E8B28ABAD}" destId="{D22C7C7A-D93C-4A01-8229-54A692E8C8CC}" srcOrd="7" destOrd="0" presId="urn:microsoft.com/office/officeart/2005/8/layout/vProcess5"/>
    <dgm:cxn modelId="{221F097D-BF92-4081-8AF7-9587D3582121}" type="presParOf" srcId="{66251B9A-BBEF-4C56-8E18-3B5E8B28ABAD}" destId="{B1F98AF9-0AC0-4DF2-B63A-B22E6FED25ED}" srcOrd="8" destOrd="0" presId="urn:microsoft.com/office/officeart/2005/8/layout/vProcess5"/>
    <dgm:cxn modelId="{0E95986E-E5FB-4233-9C6E-09F3F9DB3F76}" type="presParOf" srcId="{66251B9A-BBEF-4C56-8E18-3B5E8B28ABAD}" destId="{CBBC412E-CD3C-469B-B164-B899FAFE9144}" srcOrd="9" destOrd="0" presId="urn:microsoft.com/office/officeart/2005/8/layout/vProcess5"/>
    <dgm:cxn modelId="{BE09631B-0CEB-4E21-9080-9C46FCA62F8C}" type="presParOf" srcId="{66251B9A-BBEF-4C56-8E18-3B5E8B28ABAD}" destId="{3D5E7314-5046-42BB-8958-7B725CCCCB06}" srcOrd="10" destOrd="0" presId="urn:microsoft.com/office/officeart/2005/8/layout/vProcess5"/>
    <dgm:cxn modelId="{392FD521-7ABD-49AC-AA18-793BC1896406}" type="presParOf" srcId="{66251B9A-BBEF-4C56-8E18-3B5E8B28ABAD}" destId="{F26D1D4E-354F-44B5-955D-3ABB70036585}" srcOrd="11" destOrd="0" presId="urn:microsoft.com/office/officeart/2005/8/layout/vProcess5"/>
    <dgm:cxn modelId="{3F370C49-5CE0-4710-BC05-F0B631C418EA}" type="presParOf" srcId="{66251B9A-BBEF-4C56-8E18-3B5E8B28ABAD}" destId="{B4DBDA01-6F67-4B8B-9722-A20E5E0466D6}" srcOrd="12" destOrd="0" presId="urn:microsoft.com/office/officeart/2005/8/layout/vProcess5"/>
    <dgm:cxn modelId="{C9F7CFEC-9D69-45E6-9E3A-56AC4FC846E0}" type="presParOf" srcId="{66251B9A-BBEF-4C56-8E18-3B5E8B28ABAD}" destId="{1D2286EF-5936-4119-9F84-4B7B736278F7}" srcOrd="13" destOrd="0" presId="urn:microsoft.com/office/officeart/2005/8/layout/vProcess5"/>
    <dgm:cxn modelId="{381D7B84-9401-4AFF-8DD2-5FAF749A49C8}" type="presParOf" srcId="{66251B9A-BBEF-4C56-8E18-3B5E8B28ABAD}" destId="{CF889EAA-F19D-40DE-B379-565838A71FE2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BF970E-5B09-4F92-B18C-E65490E219A1}">
      <dsp:nvSpPr>
        <dsp:cNvPr id="0" name=""/>
        <dsp:cNvSpPr/>
      </dsp:nvSpPr>
      <dsp:spPr>
        <a:xfrm>
          <a:off x="0" y="0"/>
          <a:ext cx="8097012" cy="8799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Networking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All four original Steering Committee Members met at the Florida Equity Conference in October 2018. </a:t>
          </a:r>
        </a:p>
      </dsp:txBody>
      <dsp:txXfrm>
        <a:off x="25772" y="25772"/>
        <a:ext cx="7044569" cy="828366"/>
      </dsp:txXfrm>
    </dsp:sp>
    <dsp:sp modelId="{350C333B-0419-41F1-B021-5F7A8CE9739D}">
      <dsp:nvSpPr>
        <dsp:cNvPr id="0" name=""/>
        <dsp:cNvSpPr/>
      </dsp:nvSpPr>
      <dsp:spPr>
        <a:xfrm>
          <a:off x="604647" y="1002120"/>
          <a:ext cx="8097012" cy="879910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Starting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Met regularly with intention via Skype due to geographic location.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Met in-person to coordinate presentations.</a:t>
          </a:r>
        </a:p>
      </dsp:txBody>
      <dsp:txXfrm>
        <a:off x="630419" y="1027892"/>
        <a:ext cx="6868879" cy="828366"/>
      </dsp:txXfrm>
    </dsp:sp>
    <dsp:sp modelId="{1268AD38-A8ED-4003-B1DE-081895A6142D}">
      <dsp:nvSpPr>
        <dsp:cNvPr id="0" name=""/>
        <dsp:cNvSpPr/>
      </dsp:nvSpPr>
      <dsp:spPr>
        <a:xfrm>
          <a:off x="1209293" y="2004240"/>
          <a:ext cx="8097012" cy="879910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Linked with Local AHEAD Affiliate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As a result of the regular meetings we presented a Collaborative Lab to help other member institutions think about electronic accessibility within their institutions more critically. </a:t>
          </a:r>
        </a:p>
      </dsp:txBody>
      <dsp:txXfrm>
        <a:off x="1235065" y="2030012"/>
        <a:ext cx="6868879" cy="828366"/>
      </dsp:txXfrm>
    </dsp:sp>
    <dsp:sp modelId="{5BF7297B-CDAE-4DA2-B133-987AF6737A88}">
      <dsp:nvSpPr>
        <dsp:cNvPr id="0" name=""/>
        <dsp:cNvSpPr/>
      </dsp:nvSpPr>
      <dsp:spPr>
        <a:xfrm>
          <a:off x="1813940" y="3006360"/>
          <a:ext cx="8097012" cy="879910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Virtual Office Hours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COVID-19 caused learning in the electronic space to be a normal educational environment, we held virtual office hours for the State to address concerns and collaborate ideas.</a:t>
          </a:r>
        </a:p>
      </dsp:txBody>
      <dsp:txXfrm>
        <a:off x="1839712" y="3032132"/>
        <a:ext cx="6868879" cy="828366"/>
      </dsp:txXfrm>
    </dsp:sp>
    <dsp:sp modelId="{DCD6DA7C-84BC-4C53-BC7B-CF7018D1ED9C}">
      <dsp:nvSpPr>
        <dsp:cNvPr id="0" name=""/>
        <dsp:cNvSpPr/>
      </dsp:nvSpPr>
      <dsp:spPr>
        <a:xfrm>
          <a:off x="2418587" y="4008480"/>
          <a:ext cx="8097012" cy="879910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Established as Formal Committee with Subcommittees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As a result of the virtual office hours sessions we began attracting new members and formalized as a committee under Florida-AHEAD</a:t>
          </a:r>
        </a:p>
      </dsp:txBody>
      <dsp:txXfrm>
        <a:off x="2444359" y="4034252"/>
        <a:ext cx="6868879" cy="828366"/>
      </dsp:txXfrm>
    </dsp:sp>
    <dsp:sp modelId="{AAF90B46-F562-4E8F-BA1A-74E66005906B}">
      <dsp:nvSpPr>
        <dsp:cNvPr id="0" name=""/>
        <dsp:cNvSpPr/>
      </dsp:nvSpPr>
      <dsp:spPr>
        <a:xfrm>
          <a:off x="7525070" y="642823"/>
          <a:ext cx="571941" cy="571941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7653757" y="642823"/>
        <a:ext cx="314567" cy="430386"/>
      </dsp:txXfrm>
    </dsp:sp>
    <dsp:sp modelId="{D22C7C7A-D93C-4A01-8229-54A692E8C8CC}">
      <dsp:nvSpPr>
        <dsp:cNvPr id="0" name=""/>
        <dsp:cNvSpPr/>
      </dsp:nvSpPr>
      <dsp:spPr>
        <a:xfrm>
          <a:off x="8129717" y="1644943"/>
          <a:ext cx="571941" cy="571941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8258404" y="1644943"/>
        <a:ext cx="314567" cy="430386"/>
      </dsp:txXfrm>
    </dsp:sp>
    <dsp:sp modelId="{B1F98AF9-0AC0-4DF2-B63A-B22E6FED25ED}">
      <dsp:nvSpPr>
        <dsp:cNvPr id="0" name=""/>
        <dsp:cNvSpPr/>
      </dsp:nvSpPr>
      <dsp:spPr>
        <a:xfrm>
          <a:off x="8734364" y="2632398"/>
          <a:ext cx="571941" cy="571941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8863051" y="2632398"/>
        <a:ext cx="314567" cy="430386"/>
      </dsp:txXfrm>
    </dsp:sp>
    <dsp:sp modelId="{CBBC412E-CD3C-469B-B164-B899FAFE9144}">
      <dsp:nvSpPr>
        <dsp:cNvPr id="0" name=""/>
        <dsp:cNvSpPr/>
      </dsp:nvSpPr>
      <dsp:spPr>
        <a:xfrm>
          <a:off x="9339011" y="3644295"/>
          <a:ext cx="571941" cy="571941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9467698" y="3644295"/>
        <a:ext cx="314567" cy="4303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2B90FF-CF2E-4B07-A4EF-2ED66F0CEF06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507A56-982D-4FA0-B19A-84DF8EFD7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870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982CC-1CF9-4FB5-AD8F-CFF0CB4E1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38766-D8C3-4FE1-8DEE-22C604A406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8BD68-E5E5-43B3-BDF4-657329303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7CE14-6526-420E-B46A-67DF06C12A43}" type="datetime1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9075D-3FF6-4C64-B180-9947E4DE0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9A927-0F31-4F57-AFA7-60F760288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2E1A-44B4-47E8-A975-EBBAD2A12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39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EF6DE-EC43-4378-A737-46C3117C3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B2FAD0-08A0-4AC7-9826-7F19E5ABE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94068-963D-4EAE-AED2-B9D943620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8611-E899-4DEB-A48D-F6508EA3CB0D}" type="datetime1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1BEAF-8F29-4962-A981-9AF64DE4D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97AA-F2AB-432F-85F2-27E818520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2E1A-44B4-47E8-A975-EBBAD2A12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09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C457BF-A5AF-44AA-A81E-333901D926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D10199-74A2-42D1-B512-5FAB34139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A53FA-A5BE-49E6-A7EE-158DAF629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0B7B-2BC5-4705-9C79-F3CDEE00889D}" type="datetime1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ACA8F-6869-4DDC-8A03-C20FBADE2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974CF-A291-419D-94C8-964DC326C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2E1A-44B4-47E8-A975-EBBAD2A12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1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AA3D7-DEE0-4DD6-8A8B-1107A9F53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575A6-8B16-402A-8308-6FC670AF3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7D6F4-1573-43BA-B1C0-7A6E3FB9A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F7BA3-C219-4F0F-868E-CBD8FD2FEE64}" type="datetime1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E6E63-9FE1-4D01-BF7B-F52A45A7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5ED74-B83C-46D8-AD04-23B471B9D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2E1A-44B4-47E8-A975-EBBAD2A12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7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32DF4-1D36-4B65-B21E-40E19811E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A5BC74-5BFD-4E10-A74E-C75407265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02CC8-3BEF-4D90-B6D4-474B89BF7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8F38A-F1B4-4462-ADAC-6D23606637FC}" type="datetime1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B4F2A-74EB-44D1-91F2-54B74C212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1F49F-50F2-4ADC-86DA-80116F83C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2E1A-44B4-47E8-A975-EBBAD2A12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31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0A23F-2CDD-43C0-9971-B05F75BBE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129C5-0762-4C9A-A54E-73982CA045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3B7EFF-975E-43FA-A485-7F3FF2367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375E82-DB68-444E-BEDA-7995C5D6D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D8A02-FEDA-47CB-B9A2-8662D6D07A77}" type="datetime1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A213F-85E5-48A0-83BC-956CFBE9C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C0F1E-DD88-4484-B443-98DFA962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2E1A-44B4-47E8-A975-EBBAD2A12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4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5FBAC-DA91-4365-9190-B5A90F2B6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D7C4D-3B19-447D-8044-99C60B3AA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8977AF-7541-4CA9-9418-4B227DF55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3BB125-94D4-494E-93D5-5732720FC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2FB923-B79D-4C02-8884-F9EB1E8446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0C2C2B-C7E6-4236-B775-C124F91E4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8DB2-B01F-45A9-BA1E-CD3EF0CFB52A}" type="datetime1">
              <a:rPr lang="en-US" smtClean="0"/>
              <a:t>3/4/2022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CA1B7E-1E72-495F-92A8-9C072CA2F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60648F-DF18-40AA-A232-D658B5334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2E1A-44B4-47E8-A975-EBBAD2A12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9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54840-CAB3-441C-80F6-A3E88E12A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F1E669-A517-4ED5-93F6-BF64160D9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3847-DDB8-471E-96CE-C1A82CB9C921}" type="datetime1">
              <a:rPr lang="en-US" smtClean="0"/>
              <a:t>3/4/2022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09CF83-22D0-4C3E-8E32-D3B138D14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1044BD-982F-43F0-BDF9-BACD95866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2E1A-44B4-47E8-A975-EBBAD2A12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33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152466-BCEF-4F96-B26B-D9357BE5E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94DC-130E-4A6A-A6A4-F4495F2A4976}" type="datetime1">
              <a:rPr lang="en-US" smtClean="0"/>
              <a:t>3/4/2022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0BD666-8C10-40D6-93FD-74C660B83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C87C55-29C7-4A7C-BB24-7D97AD181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2E1A-44B4-47E8-A975-EBBAD2A12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5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BF9D5-B057-4873-A67E-4AB5B716B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5691E-8AD0-48DA-8D49-DDB72B939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75AAC2-551F-415C-AA05-E373C66AF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2142F-8FFF-425D-9744-BD38B55CC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8D15-9FA4-4581-993D-036C37F0E22C}" type="datetime1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FFF782-7DE3-4D2A-B878-5E17F2388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9F335B-CCB2-418D-8621-6294D4FC0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2E1A-44B4-47E8-A975-EBBAD2A12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3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770FF-F8C6-4EC2-9201-1C198FBC6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B0C783-DF54-4217-936F-96782B1F2E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D79B55-013C-44AC-BCF5-7F45EFCCF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DEAF7A-D863-421E-8DB8-21B558CBC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92F9-B668-440B-9B2D-A79D7102648C}" type="datetime1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DDFCE-F682-4A67-93FE-FC75E525D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253932-A3AB-4BDD-AB61-E722016DA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2E1A-44B4-47E8-A975-EBBAD2A12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42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884874-F150-4BE6-9F02-644E108B6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9426CB-9E0D-4446-8ED8-D9FA3CBC6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4FD95-94E9-438E-8EA4-6F6570046C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DBE17-0D47-4DDA-B5E7-C3E4C35D4A9B}" type="datetime1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4F9DB-C5F5-498E-82ED-3CCD9F74E8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78D56-D28B-489C-9B5B-CE68116643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32E1A-44B4-47E8-A975-EBBAD2A12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74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clevins@broward.edu" TargetMode="External"/><Relationship Id="rId4" Type="http://schemas.openxmlformats.org/officeDocument/2006/relationships/hyperlink" Target="mailto:sbianco@fsw.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>
            <a:extLst>
              <a:ext uri="{FF2B5EF4-FFF2-40B4-BE49-F238E27FC236}">
                <a16:creationId xmlns:a16="http://schemas.microsoft.com/office/drawing/2014/main" id="{07027C52-EAEF-417D-B99C-DBFD6D134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9400" y="0"/>
            <a:ext cx="1191260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5" name="Picture 9">
            <a:extLst>
              <a:ext uri="{FF2B5EF4-FFF2-40B4-BE49-F238E27FC236}">
                <a16:creationId xmlns:a16="http://schemas.microsoft.com/office/drawing/2014/main" id="{F0977BDD-F21B-4E52-8FAE-69AA18080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3" t="3964" b="3964"/>
          <a:stretch/>
        </p:blipFill>
        <p:spPr>
          <a:xfrm flipH="1">
            <a:off x="5562194" y="1"/>
            <a:ext cx="6629806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6" name="Rectangle 11">
            <a:extLst>
              <a:ext uri="{FF2B5EF4-FFF2-40B4-BE49-F238E27FC236}">
                <a16:creationId xmlns:a16="http://schemas.microsoft.com/office/drawing/2014/main" id="{9FF39A25-DBCE-442D-A2E3-C0FE3312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0073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7BF1172-B641-49C4-9AA9-4A0706CA5EF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39788" y="457199"/>
            <a:ext cx="3932237" cy="2544097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Quick Talks: Cross-campus and Institutional Collaboration and Policy Development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A5998E3B-D44A-49FA-A0E6-D06FCEC6C7FF}"/>
              </a:ext>
            </a:extLst>
          </p:cNvPr>
          <p:cNvSpPr txBox="1">
            <a:spLocks/>
          </p:cNvSpPr>
          <p:nvPr/>
        </p:nvSpPr>
        <p:spPr>
          <a:xfrm>
            <a:off x="839788" y="3598606"/>
            <a:ext cx="5808303" cy="227038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rgbClr val="000000"/>
                </a:solidFill>
              </a:rPr>
              <a:t>The Florida State </a:t>
            </a:r>
            <a:r>
              <a:rPr lang="en-US" sz="2600" b="1" u="dotted" dirty="0">
                <a:solidFill>
                  <a:srgbClr val="000000"/>
                </a:solidFill>
                <a:hlinkClick r:id="rId3" action="ppaction://hlinksldjump" tooltip="Electronic Information Technology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EIT</a:t>
            </a:r>
            <a:r>
              <a:rPr lang="en-US" sz="2600" b="1" dirty="0">
                <a:solidFill>
                  <a:srgbClr val="000000"/>
                </a:solidFill>
              </a:rPr>
              <a:t> Consortium.</a:t>
            </a:r>
            <a:br>
              <a:rPr lang="en-US" sz="2600" b="1" dirty="0">
                <a:solidFill>
                  <a:srgbClr val="000000"/>
                </a:solidFill>
              </a:rPr>
            </a:br>
            <a:r>
              <a:rPr lang="en-US" sz="2600" b="1" dirty="0">
                <a:solidFill>
                  <a:srgbClr val="000000"/>
                </a:solidFill>
              </a:rPr>
              <a:t>A collaborative approach to electronic accessibility, advocacy, and support.</a:t>
            </a:r>
            <a:endParaRPr lang="en-US" sz="2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4492AB-018A-4C30-9A13-FBF794625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42357" y="1638300"/>
            <a:ext cx="3330531" cy="3581400"/>
          </a:xfrm>
        </p:spPr>
        <p:txBody>
          <a:bodyPr anchor="ctr">
            <a:normAutofit/>
          </a:bodyPr>
          <a:lstStyle/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Steven Bianco</a:t>
            </a:r>
            <a:r>
              <a:rPr lang="en-US" sz="2200" dirty="0">
                <a:solidFill>
                  <a:srgbClr val="FFFFFF"/>
                </a:solidFill>
              </a:rPr>
              <a:t>, Electronic Information Technology (EIT) Accessibility Specialist, Florida SouthWestern State College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Craig Levins</a:t>
            </a:r>
            <a:r>
              <a:rPr lang="en-US" sz="2200" dirty="0">
                <a:solidFill>
                  <a:srgbClr val="FFFFFF"/>
                </a:solidFill>
              </a:rPr>
              <a:t>, </a:t>
            </a:r>
            <a:br>
              <a:rPr lang="en-US" sz="2200" dirty="0">
                <a:solidFill>
                  <a:srgbClr val="FFFFFF"/>
                </a:solidFill>
              </a:rPr>
            </a:br>
            <a:r>
              <a:rPr lang="en-US" sz="2200" dirty="0">
                <a:solidFill>
                  <a:srgbClr val="FFFFFF"/>
                </a:solidFill>
              </a:rPr>
              <a:t>Associate Vice President and ADA Coordinator, Broward College</a:t>
            </a:r>
          </a:p>
        </p:txBody>
      </p:sp>
    </p:spTree>
    <p:extLst>
      <p:ext uri="{BB962C8B-B14F-4D97-AF65-F5344CB8AC3E}">
        <p14:creationId xmlns:p14="http://schemas.microsoft.com/office/powerpoint/2010/main" val="3623633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CF58A-5ED0-4FEF-9326-E0D4C4D3E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Formation Process</a:t>
            </a:r>
          </a:p>
        </p:txBody>
      </p:sp>
      <p:graphicFrame>
        <p:nvGraphicFramePr>
          <p:cNvPr id="6" name="Content Placeholder 5" descr="Florida EIT Consortium Formation Process Steps.">
            <a:extLst>
              <a:ext uri="{FF2B5EF4-FFF2-40B4-BE49-F238E27FC236}">
                <a16:creationId xmlns:a16="http://schemas.microsoft.com/office/drawing/2014/main" id="{23AB91AF-F8D3-4838-9326-933E8EC932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4436048"/>
              </p:ext>
            </p:extLst>
          </p:nvPr>
        </p:nvGraphicFramePr>
        <p:xfrm>
          <a:off x="838200" y="1690688"/>
          <a:ext cx="10515600" cy="4888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069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788E477-C5D5-4928-A4D8-FCE69A737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718169-291D-4928-8607-898478DE3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5368" y="4074718"/>
            <a:ext cx="6105194" cy="1313711"/>
          </a:xfrm>
        </p:spPr>
        <p:txBody>
          <a:bodyPr vert="horz" lIns="91440" tIns="45720" rIns="91440" bIns="45720" rtlCol="0">
            <a:noAutofit/>
          </a:bodyPr>
          <a:lstStyle/>
          <a:p>
            <a:pPr algn="ctr"/>
            <a:r>
              <a:rPr lang="en-US" sz="32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Please type your questions into the Q&amp;A area in Zoom or email either one of us.</a:t>
            </a:r>
          </a:p>
        </p:txBody>
      </p:sp>
    </p:spTree>
    <p:extLst>
      <p:ext uri="{BB962C8B-B14F-4D97-AF65-F5344CB8AC3E}">
        <p14:creationId xmlns:p14="http://schemas.microsoft.com/office/powerpoint/2010/main" val="2517369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207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Quick Talks: Cross-campus and Institutional Collaboration and Policy Development</vt:lpstr>
      <vt:lpstr>Formation Process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Talks: Cross-campus and Institutional Collaboration and Policy Development</dc:title>
  <dc:creator>Steven Bianco;clevins@broward.edu</dc:creator>
  <cp:lastModifiedBy>Steven Bianco</cp:lastModifiedBy>
  <cp:revision>2</cp:revision>
  <dcterms:created xsi:type="dcterms:W3CDTF">2020-10-01T18:12:18Z</dcterms:created>
  <dcterms:modified xsi:type="dcterms:W3CDTF">2022-03-04T16:53:18Z</dcterms:modified>
</cp:coreProperties>
</file>