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82" r:id="rId4"/>
    <p:sldId id="268" r:id="rId5"/>
    <p:sldId id="269" r:id="rId6"/>
    <p:sldId id="284" r:id="rId7"/>
    <p:sldId id="286" r:id="rId8"/>
    <p:sldId id="272" r:id="rId9"/>
    <p:sldId id="271" r:id="rId10"/>
    <p:sldId id="270" r:id="rId11"/>
    <p:sldId id="273" r:id="rId12"/>
    <p:sldId id="274" r:id="rId13"/>
    <p:sldId id="275" r:id="rId14"/>
    <p:sldId id="276" r:id="rId15"/>
    <p:sldId id="279" r:id="rId16"/>
    <p:sldId id="280" r:id="rId17"/>
    <p:sldId id="277" r:id="rId18"/>
    <p:sldId id="27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CD1"/>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C5101-406E-4F49-BC8F-12B0AD7ED4AC}" v="893" dt="2021-05-13T12:55:2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0" autoAdjust="0"/>
    <p:restoredTop sz="86395" autoAdjust="0"/>
  </p:normalViewPr>
  <p:slideViewPr>
    <p:cSldViewPr snapToGrid="0">
      <p:cViewPr varScale="1">
        <p:scale>
          <a:sx n="66" d="100"/>
          <a:sy n="66" d="100"/>
        </p:scale>
        <p:origin x="45" y="2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ianco" userId="99456e59-165b-4dce-a27f-5e7726c1cac1" providerId="ADAL" clId="{86DC5101-406E-4F49-BC8F-12B0AD7ED4AC}"/>
    <pc:docChg chg="undo custSel addSld delSld modSld">
      <pc:chgData name="Steven Bianco" userId="99456e59-165b-4dce-a27f-5e7726c1cac1" providerId="ADAL" clId="{86DC5101-406E-4F49-BC8F-12B0AD7ED4AC}" dt="2021-05-13T12:55:22.129" v="1195" actId="20577"/>
      <pc:docMkLst>
        <pc:docMk/>
      </pc:docMkLst>
      <pc:sldChg chg="modSp">
        <pc:chgData name="Steven Bianco" userId="99456e59-165b-4dce-a27f-5e7726c1cac1" providerId="ADAL" clId="{86DC5101-406E-4F49-BC8F-12B0AD7ED4AC}" dt="2021-05-13T12:14:59.628" v="609" actId="207"/>
        <pc:sldMkLst>
          <pc:docMk/>
          <pc:sldMk cId="529544419" sldId="268"/>
        </pc:sldMkLst>
        <pc:graphicFrameChg chg="mod">
          <ac:chgData name="Steven Bianco" userId="99456e59-165b-4dce-a27f-5e7726c1cac1" providerId="ADAL" clId="{86DC5101-406E-4F49-BC8F-12B0AD7ED4AC}" dt="2021-05-13T12:14:59.628" v="609" actId="207"/>
          <ac:graphicFrameMkLst>
            <pc:docMk/>
            <pc:sldMk cId="529544419" sldId="268"/>
            <ac:graphicFrameMk id="11" creationId="{4F4E6826-E04B-46EE-94F8-EAB06A2658E1}"/>
          </ac:graphicFrameMkLst>
        </pc:graphicFrameChg>
      </pc:sldChg>
      <pc:sldChg chg="addSp delSp modSp mod modClrScheme chgLayout">
        <pc:chgData name="Steven Bianco" userId="99456e59-165b-4dce-a27f-5e7726c1cac1" providerId="ADAL" clId="{86DC5101-406E-4F49-BC8F-12B0AD7ED4AC}" dt="2021-05-13T12:42:15.123" v="1186" actId="962"/>
        <pc:sldMkLst>
          <pc:docMk/>
          <pc:sldMk cId="1431767972" sldId="270"/>
        </pc:sldMkLst>
        <pc:spChg chg="mod ord">
          <ac:chgData name="Steven Bianco" userId="99456e59-165b-4dce-a27f-5e7726c1cac1" providerId="ADAL" clId="{86DC5101-406E-4F49-BC8F-12B0AD7ED4AC}" dt="2021-05-13T12:33:43.973" v="967" actId="700"/>
          <ac:spMkLst>
            <pc:docMk/>
            <pc:sldMk cId="1431767972" sldId="270"/>
            <ac:spMk id="2" creationId="{5F8AACAF-85ED-44CD-80B1-2C1B76422520}"/>
          </ac:spMkLst>
        </pc:spChg>
        <pc:spChg chg="mod ord">
          <ac:chgData name="Steven Bianco" userId="99456e59-165b-4dce-a27f-5e7726c1cac1" providerId="ADAL" clId="{86DC5101-406E-4F49-BC8F-12B0AD7ED4AC}" dt="2021-05-13T12:33:43.973" v="967" actId="700"/>
          <ac:spMkLst>
            <pc:docMk/>
            <pc:sldMk cId="1431767972" sldId="270"/>
            <ac:spMk id="4" creationId="{C1BAF549-51D2-4B2D-A669-27C5145FFEB3}"/>
          </ac:spMkLst>
        </pc:spChg>
        <pc:spChg chg="mod ord">
          <ac:chgData name="Steven Bianco" userId="99456e59-165b-4dce-a27f-5e7726c1cac1" providerId="ADAL" clId="{86DC5101-406E-4F49-BC8F-12B0AD7ED4AC}" dt="2021-05-13T12:33:43.973" v="967" actId="700"/>
          <ac:spMkLst>
            <pc:docMk/>
            <pc:sldMk cId="1431767972" sldId="270"/>
            <ac:spMk id="5" creationId="{2BD1A47D-7993-4D9D-ABCF-BD622EC1927A}"/>
          </ac:spMkLst>
        </pc:spChg>
        <pc:spChg chg="del">
          <ac:chgData name="Steven Bianco" userId="99456e59-165b-4dce-a27f-5e7726c1cac1" providerId="ADAL" clId="{86DC5101-406E-4F49-BC8F-12B0AD7ED4AC}" dt="2021-05-13T12:31:55.581" v="943" actId="478"/>
          <ac:spMkLst>
            <pc:docMk/>
            <pc:sldMk cId="1431767972" sldId="270"/>
            <ac:spMk id="6" creationId="{68D94EEF-7678-406B-BC1F-ACF811291207}"/>
          </ac:spMkLst>
        </pc:spChg>
        <pc:spChg chg="del mod ord">
          <ac:chgData name="Steven Bianco" userId="99456e59-165b-4dce-a27f-5e7726c1cac1" providerId="ADAL" clId="{86DC5101-406E-4F49-BC8F-12B0AD7ED4AC}" dt="2021-05-13T12:32:40.055" v="957" actId="478"/>
          <ac:spMkLst>
            <pc:docMk/>
            <pc:sldMk cId="1431767972" sldId="270"/>
            <ac:spMk id="7" creationId="{637E6967-2E89-4A0C-BB9E-0E7B9C6E40ED}"/>
          </ac:spMkLst>
        </pc:spChg>
        <pc:spChg chg="del">
          <ac:chgData name="Steven Bianco" userId="99456e59-165b-4dce-a27f-5e7726c1cac1" providerId="ADAL" clId="{86DC5101-406E-4F49-BC8F-12B0AD7ED4AC}" dt="2021-05-13T12:31:57.217" v="944" actId="478"/>
          <ac:spMkLst>
            <pc:docMk/>
            <pc:sldMk cId="1431767972" sldId="270"/>
            <ac:spMk id="8" creationId="{86FB3C67-F7A9-4F8E-98CB-FE2174778B88}"/>
          </ac:spMkLst>
        </pc:spChg>
        <pc:spChg chg="del mod">
          <ac:chgData name="Steven Bianco" userId="99456e59-165b-4dce-a27f-5e7726c1cac1" providerId="ADAL" clId="{86DC5101-406E-4F49-BC8F-12B0AD7ED4AC}" dt="2021-05-13T12:32:03.431" v="947" actId="478"/>
          <ac:spMkLst>
            <pc:docMk/>
            <pc:sldMk cId="1431767972" sldId="270"/>
            <ac:spMk id="9" creationId="{F347E95F-7B6C-4327-BED7-828C8608D40A}"/>
          </ac:spMkLst>
        </pc:spChg>
        <pc:spChg chg="add del mod">
          <ac:chgData name="Steven Bianco" userId="99456e59-165b-4dce-a27f-5e7726c1cac1" providerId="ADAL" clId="{86DC5101-406E-4F49-BC8F-12B0AD7ED4AC}" dt="2021-05-13T12:32:00.350" v="945" actId="478"/>
          <ac:spMkLst>
            <pc:docMk/>
            <pc:sldMk cId="1431767972" sldId="270"/>
            <ac:spMk id="10" creationId="{208CCD84-966C-4820-8900-C2F0B786C1BD}"/>
          </ac:spMkLst>
        </pc:spChg>
        <pc:spChg chg="add del mod">
          <ac:chgData name="Steven Bianco" userId="99456e59-165b-4dce-a27f-5e7726c1cac1" providerId="ADAL" clId="{86DC5101-406E-4F49-BC8F-12B0AD7ED4AC}" dt="2021-05-13T12:32:01.862" v="946" actId="478"/>
          <ac:spMkLst>
            <pc:docMk/>
            <pc:sldMk cId="1431767972" sldId="270"/>
            <ac:spMk id="12" creationId="{3328F2F2-EDC3-4486-981C-07BA754ADCB3}"/>
          </ac:spMkLst>
        </pc:spChg>
        <pc:graphicFrameChg chg="add mod ord">
          <ac:chgData name="Steven Bianco" userId="99456e59-165b-4dce-a27f-5e7726c1cac1" providerId="ADAL" clId="{86DC5101-406E-4F49-BC8F-12B0AD7ED4AC}" dt="2021-05-13T12:42:15.123" v="1186" actId="962"/>
          <ac:graphicFrameMkLst>
            <pc:docMk/>
            <pc:sldMk cId="1431767972" sldId="270"/>
            <ac:graphicFrameMk id="13" creationId="{997E6D86-EC2A-4337-8F08-736245AD9177}"/>
          </ac:graphicFrameMkLst>
        </pc:graphicFrameChg>
      </pc:sldChg>
      <pc:sldChg chg="addSp delSp modSp mod modClrScheme chgLayout">
        <pc:chgData name="Steven Bianco" userId="99456e59-165b-4dce-a27f-5e7726c1cac1" providerId="ADAL" clId="{86DC5101-406E-4F49-BC8F-12B0AD7ED4AC}" dt="2021-05-13T12:41:57.187" v="1120" actId="962"/>
        <pc:sldMkLst>
          <pc:docMk/>
          <pc:sldMk cId="2730084913" sldId="271"/>
        </pc:sldMkLst>
        <pc:spChg chg="mod ord">
          <ac:chgData name="Steven Bianco" userId="99456e59-165b-4dce-a27f-5e7726c1cac1" providerId="ADAL" clId="{86DC5101-406E-4F49-BC8F-12B0AD7ED4AC}" dt="2021-05-13T12:33:41.374" v="966" actId="700"/>
          <ac:spMkLst>
            <pc:docMk/>
            <pc:sldMk cId="2730084913" sldId="271"/>
            <ac:spMk id="2" creationId="{9F9ED6FD-C9CB-4376-A309-17CFC0476F9A}"/>
          </ac:spMkLst>
        </pc:spChg>
        <pc:spChg chg="mod ord">
          <ac:chgData name="Steven Bianco" userId="99456e59-165b-4dce-a27f-5e7726c1cac1" providerId="ADAL" clId="{86DC5101-406E-4F49-BC8F-12B0AD7ED4AC}" dt="2021-05-13T12:33:41.374" v="966" actId="700"/>
          <ac:spMkLst>
            <pc:docMk/>
            <pc:sldMk cId="2730084913" sldId="271"/>
            <ac:spMk id="4" creationId="{600888F6-7B0A-4EEC-9B87-B77FDD8E6590}"/>
          </ac:spMkLst>
        </pc:spChg>
        <pc:spChg chg="mod ord">
          <ac:chgData name="Steven Bianco" userId="99456e59-165b-4dce-a27f-5e7726c1cac1" providerId="ADAL" clId="{86DC5101-406E-4F49-BC8F-12B0AD7ED4AC}" dt="2021-05-13T12:33:41.374" v="966" actId="700"/>
          <ac:spMkLst>
            <pc:docMk/>
            <pc:sldMk cId="2730084913" sldId="271"/>
            <ac:spMk id="5" creationId="{F2C4CC85-DCE5-4222-A81C-5557D7260208}"/>
          </ac:spMkLst>
        </pc:spChg>
        <pc:spChg chg="del mod">
          <ac:chgData name="Steven Bianco" userId="99456e59-165b-4dce-a27f-5e7726c1cac1" providerId="ADAL" clId="{86DC5101-406E-4F49-BC8F-12B0AD7ED4AC}" dt="2021-05-13T12:27:35.911" v="822" actId="478"/>
          <ac:spMkLst>
            <pc:docMk/>
            <pc:sldMk cId="2730084913" sldId="271"/>
            <ac:spMk id="6" creationId="{2077C5C8-B593-40FD-A297-B1E05CF377D5}"/>
          </ac:spMkLst>
        </pc:spChg>
        <pc:spChg chg="del mod">
          <ac:chgData name="Steven Bianco" userId="99456e59-165b-4dce-a27f-5e7726c1cac1" providerId="ADAL" clId="{86DC5101-406E-4F49-BC8F-12B0AD7ED4AC}" dt="2021-05-13T12:28:43.015" v="865" actId="1032"/>
          <ac:spMkLst>
            <pc:docMk/>
            <pc:sldMk cId="2730084913" sldId="271"/>
            <ac:spMk id="7" creationId="{183D0AF9-FE36-462C-A589-2F90CEE16523}"/>
          </ac:spMkLst>
        </pc:spChg>
        <pc:spChg chg="del">
          <ac:chgData name="Steven Bianco" userId="99456e59-165b-4dce-a27f-5e7726c1cac1" providerId="ADAL" clId="{86DC5101-406E-4F49-BC8F-12B0AD7ED4AC}" dt="2021-05-13T12:28:09.638" v="857" actId="478"/>
          <ac:spMkLst>
            <pc:docMk/>
            <pc:sldMk cId="2730084913" sldId="271"/>
            <ac:spMk id="8" creationId="{C10668F8-DE9F-4BE1-B403-3F8C5AA5CBB6}"/>
          </ac:spMkLst>
        </pc:spChg>
        <pc:spChg chg="del mod">
          <ac:chgData name="Steven Bianco" userId="99456e59-165b-4dce-a27f-5e7726c1cac1" providerId="ADAL" clId="{86DC5101-406E-4F49-BC8F-12B0AD7ED4AC}" dt="2021-05-13T12:28:13.260" v="859" actId="478"/>
          <ac:spMkLst>
            <pc:docMk/>
            <pc:sldMk cId="2730084913" sldId="271"/>
            <ac:spMk id="9" creationId="{66AEAD9C-AB15-4404-92D8-39B173CD91AE}"/>
          </ac:spMkLst>
        </pc:spChg>
        <pc:spChg chg="add del mod">
          <ac:chgData name="Steven Bianco" userId="99456e59-165b-4dce-a27f-5e7726c1cac1" providerId="ADAL" clId="{86DC5101-406E-4F49-BC8F-12B0AD7ED4AC}" dt="2021-05-13T12:28:11.102" v="858" actId="478"/>
          <ac:spMkLst>
            <pc:docMk/>
            <pc:sldMk cId="2730084913" sldId="271"/>
            <ac:spMk id="10" creationId="{CC79E796-4BCF-4228-B27A-F526E493AB4B}"/>
          </ac:spMkLst>
        </pc:spChg>
        <pc:spChg chg="add del mod">
          <ac:chgData name="Steven Bianco" userId="99456e59-165b-4dce-a27f-5e7726c1cac1" providerId="ADAL" clId="{86DC5101-406E-4F49-BC8F-12B0AD7ED4AC}" dt="2021-05-13T12:29:38.971" v="875" actId="478"/>
          <ac:spMkLst>
            <pc:docMk/>
            <pc:sldMk cId="2730084913" sldId="271"/>
            <ac:spMk id="13" creationId="{D8767AC1-2A1E-487A-B3F1-AC04F58EDDEC}"/>
          </ac:spMkLst>
        </pc:spChg>
        <pc:spChg chg="add del mod">
          <ac:chgData name="Steven Bianco" userId="99456e59-165b-4dce-a27f-5e7726c1cac1" providerId="ADAL" clId="{86DC5101-406E-4F49-BC8F-12B0AD7ED4AC}" dt="2021-05-13T12:29:49.963" v="878" actId="478"/>
          <ac:spMkLst>
            <pc:docMk/>
            <pc:sldMk cId="2730084913" sldId="271"/>
            <ac:spMk id="16" creationId="{6CB1F12F-6C2B-4F31-BE3D-C8B34BD7B519}"/>
          </ac:spMkLst>
        </pc:spChg>
        <pc:spChg chg="add del mod ord">
          <ac:chgData name="Steven Bianco" userId="99456e59-165b-4dce-a27f-5e7726c1cac1" providerId="ADAL" clId="{86DC5101-406E-4F49-BC8F-12B0AD7ED4AC}" dt="2021-05-13T12:30:34.659" v="883"/>
          <ac:spMkLst>
            <pc:docMk/>
            <pc:sldMk cId="2730084913" sldId="271"/>
            <ac:spMk id="17" creationId="{635372A2-19B8-4BFD-A6CD-61EBAF6B7538}"/>
          </ac:spMkLst>
        </pc:spChg>
        <pc:spChg chg="add del mod">
          <ac:chgData name="Steven Bianco" userId="99456e59-165b-4dce-a27f-5e7726c1cac1" providerId="ADAL" clId="{86DC5101-406E-4F49-BC8F-12B0AD7ED4AC}" dt="2021-05-13T12:32:49.287" v="959" actId="21"/>
          <ac:spMkLst>
            <pc:docMk/>
            <pc:sldMk cId="2730084913" sldId="271"/>
            <ac:spMk id="20" creationId="{8776DEFD-6413-4A42-BC76-416546256713}"/>
          </ac:spMkLst>
        </pc:spChg>
        <pc:graphicFrameChg chg="add del mod modGraphic">
          <ac:chgData name="Steven Bianco" userId="99456e59-165b-4dce-a27f-5e7726c1cac1" providerId="ADAL" clId="{86DC5101-406E-4F49-BC8F-12B0AD7ED4AC}" dt="2021-05-13T12:29:47.563" v="877" actId="478"/>
          <ac:graphicFrameMkLst>
            <pc:docMk/>
            <pc:sldMk cId="2730084913" sldId="271"/>
            <ac:graphicFrameMk id="11" creationId="{055C4F24-58B6-4CEB-8AF0-FE119BBDC691}"/>
          </ac:graphicFrameMkLst>
        </pc:graphicFrameChg>
        <pc:graphicFrameChg chg="add del mod">
          <ac:chgData name="Steven Bianco" userId="99456e59-165b-4dce-a27f-5e7726c1cac1" providerId="ADAL" clId="{86DC5101-406E-4F49-BC8F-12B0AD7ED4AC}" dt="2021-05-13T12:29:37.834" v="873"/>
          <ac:graphicFrameMkLst>
            <pc:docMk/>
            <pc:sldMk cId="2730084913" sldId="271"/>
            <ac:graphicFrameMk id="14" creationId="{58161412-2740-487F-A405-926D9F970C44}"/>
          </ac:graphicFrameMkLst>
        </pc:graphicFrameChg>
        <pc:graphicFrameChg chg="add del mod ord">
          <ac:chgData name="Steven Bianco" userId="99456e59-165b-4dce-a27f-5e7726c1cac1" providerId="ADAL" clId="{86DC5101-406E-4F49-BC8F-12B0AD7ED4AC}" dt="2021-05-13T12:41:57.187" v="1120" actId="962"/>
          <ac:graphicFrameMkLst>
            <pc:docMk/>
            <pc:sldMk cId="2730084913" sldId="271"/>
            <ac:graphicFrameMk id="18" creationId="{B7E51C07-C4E1-4D50-9231-F8CBE3FD7FAE}"/>
          </ac:graphicFrameMkLst>
        </pc:graphicFrameChg>
      </pc:sldChg>
      <pc:sldChg chg="addSp delSp modSp mod modClrScheme chgLayout">
        <pc:chgData name="Steven Bianco" userId="99456e59-165b-4dce-a27f-5e7726c1cac1" providerId="ADAL" clId="{86DC5101-406E-4F49-BC8F-12B0AD7ED4AC}" dt="2021-05-13T12:41:39.332" v="1074" actId="962"/>
        <pc:sldMkLst>
          <pc:docMk/>
          <pc:sldMk cId="1220470122" sldId="272"/>
        </pc:sldMkLst>
        <pc:spChg chg="mod ord">
          <ac:chgData name="Steven Bianco" userId="99456e59-165b-4dce-a27f-5e7726c1cac1" providerId="ADAL" clId="{86DC5101-406E-4F49-BC8F-12B0AD7ED4AC}" dt="2021-05-13T12:33:38.886" v="965" actId="700"/>
          <ac:spMkLst>
            <pc:docMk/>
            <pc:sldMk cId="1220470122" sldId="272"/>
            <ac:spMk id="2" creationId="{A5FBF524-4569-4854-966C-CCC659264D03}"/>
          </ac:spMkLst>
        </pc:spChg>
        <pc:spChg chg="mod ord">
          <ac:chgData name="Steven Bianco" userId="99456e59-165b-4dce-a27f-5e7726c1cac1" providerId="ADAL" clId="{86DC5101-406E-4F49-BC8F-12B0AD7ED4AC}" dt="2021-05-13T12:33:38.886" v="965" actId="700"/>
          <ac:spMkLst>
            <pc:docMk/>
            <pc:sldMk cId="1220470122" sldId="272"/>
            <ac:spMk id="4" creationId="{16AE7998-7B34-4726-ADF6-C907D1E70023}"/>
          </ac:spMkLst>
        </pc:spChg>
        <pc:spChg chg="mod ord">
          <ac:chgData name="Steven Bianco" userId="99456e59-165b-4dce-a27f-5e7726c1cac1" providerId="ADAL" clId="{86DC5101-406E-4F49-BC8F-12B0AD7ED4AC}" dt="2021-05-13T12:33:38.886" v="965" actId="700"/>
          <ac:spMkLst>
            <pc:docMk/>
            <pc:sldMk cId="1220470122" sldId="272"/>
            <ac:spMk id="5" creationId="{11AE177A-F45A-4C69-93CD-E626BD1F0001}"/>
          </ac:spMkLst>
        </pc:spChg>
        <pc:spChg chg="del mod ord">
          <ac:chgData name="Steven Bianco" userId="99456e59-165b-4dce-a27f-5e7726c1cac1" providerId="ADAL" clId="{86DC5101-406E-4F49-BC8F-12B0AD7ED4AC}" dt="2021-05-13T12:21:30.076" v="669" actId="478"/>
          <ac:spMkLst>
            <pc:docMk/>
            <pc:sldMk cId="1220470122" sldId="272"/>
            <ac:spMk id="6" creationId="{7D1BB94E-42D2-4A7E-B6C9-D84145C3E788}"/>
          </ac:spMkLst>
        </pc:spChg>
        <pc:spChg chg="del mod ord">
          <ac:chgData name="Steven Bianco" userId="99456e59-165b-4dce-a27f-5e7726c1cac1" providerId="ADAL" clId="{86DC5101-406E-4F49-BC8F-12B0AD7ED4AC}" dt="2021-05-13T12:23:33.983" v="696" actId="1032"/>
          <ac:spMkLst>
            <pc:docMk/>
            <pc:sldMk cId="1220470122" sldId="272"/>
            <ac:spMk id="7" creationId="{5D4EB178-60FD-4D5E-8D87-925DCAD2E117}"/>
          </ac:spMkLst>
        </pc:spChg>
        <pc:spChg chg="del mod ord">
          <ac:chgData name="Steven Bianco" userId="99456e59-165b-4dce-a27f-5e7726c1cac1" providerId="ADAL" clId="{86DC5101-406E-4F49-BC8F-12B0AD7ED4AC}" dt="2021-05-13T12:21:55.485" v="688" actId="478"/>
          <ac:spMkLst>
            <pc:docMk/>
            <pc:sldMk cId="1220470122" sldId="272"/>
            <ac:spMk id="8" creationId="{57D2B3E6-B790-4BAB-B150-AE3D0689678A}"/>
          </ac:spMkLst>
        </pc:spChg>
        <pc:spChg chg="del mod ord">
          <ac:chgData name="Steven Bianco" userId="99456e59-165b-4dce-a27f-5e7726c1cac1" providerId="ADAL" clId="{86DC5101-406E-4F49-BC8F-12B0AD7ED4AC}" dt="2021-05-13T12:21:57.566" v="689" actId="478"/>
          <ac:spMkLst>
            <pc:docMk/>
            <pc:sldMk cId="1220470122" sldId="272"/>
            <ac:spMk id="9" creationId="{FCC10241-BBF1-438F-815B-074C1B815F4D}"/>
          </ac:spMkLst>
        </pc:spChg>
        <pc:spChg chg="add del mod">
          <ac:chgData name="Steven Bianco" userId="99456e59-165b-4dce-a27f-5e7726c1cac1" providerId="ADAL" clId="{86DC5101-406E-4F49-BC8F-12B0AD7ED4AC}" dt="2021-05-13T12:21:59.637" v="690" actId="478"/>
          <ac:spMkLst>
            <pc:docMk/>
            <pc:sldMk cId="1220470122" sldId="272"/>
            <ac:spMk id="10" creationId="{C879F78A-7934-479C-942A-5229A1A47CC0}"/>
          </ac:spMkLst>
        </pc:spChg>
        <pc:spChg chg="add del mod">
          <ac:chgData name="Steven Bianco" userId="99456e59-165b-4dce-a27f-5e7726c1cac1" providerId="ADAL" clId="{86DC5101-406E-4F49-BC8F-12B0AD7ED4AC}" dt="2021-05-13T12:30:14.840" v="880" actId="21"/>
          <ac:spMkLst>
            <pc:docMk/>
            <pc:sldMk cId="1220470122" sldId="272"/>
            <ac:spMk id="13" creationId="{7510BC55-A6E4-43D4-8193-84DCE4742DAC}"/>
          </ac:spMkLst>
        </pc:spChg>
        <pc:graphicFrameChg chg="add del mod ord modGraphic">
          <ac:chgData name="Steven Bianco" userId="99456e59-165b-4dce-a27f-5e7726c1cac1" providerId="ADAL" clId="{86DC5101-406E-4F49-BC8F-12B0AD7ED4AC}" dt="2021-05-13T12:41:39.332" v="1074" actId="962"/>
          <ac:graphicFrameMkLst>
            <pc:docMk/>
            <pc:sldMk cId="1220470122" sldId="272"/>
            <ac:graphicFrameMk id="11" creationId="{56DC6AA8-E815-4C3A-B845-BEB313124127}"/>
          </ac:graphicFrameMkLst>
        </pc:graphicFrameChg>
      </pc:sldChg>
      <pc:sldChg chg="addSp delSp modSp mod setBg">
        <pc:chgData name="Steven Bianco" userId="99456e59-165b-4dce-a27f-5e7726c1cac1" providerId="ADAL" clId="{86DC5101-406E-4F49-BC8F-12B0AD7ED4AC}" dt="2021-05-12T17:33:17.988" v="89" actId="26606"/>
        <pc:sldMkLst>
          <pc:docMk/>
          <pc:sldMk cId="992966023" sldId="274"/>
        </pc:sldMkLst>
        <pc:spChg chg="mod">
          <ac:chgData name="Steven Bianco" userId="99456e59-165b-4dce-a27f-5e7726c1cac1" providerId="ADAL" clId="{86DC5101-406E-4F49-BC8F-12B0AD7ED4AC}" dt="2021-05-12T17:33:17.988" v="89" actId="26606"/>
          <ac:spMkLst>
            <pc:docMk/>
            <pc:sldMk cId="992966023" sldId="274"/>
            <ac:spMk id="4" creationId="{D82D865A-F98D-4F6B-AC22-47137B136B8F}"/>
          </ac:spMkLst>
        </pc:spChg>
        <pc:spChg chg="mod">
          <ac:chgData name="Steven Bianco" userId="99456e59-165b-4dce-a27f-5e7726c1cac1" providerId="ADAL" clId="{86DC5101-406E-4F49-BC8F-12B0AD7ED4AC}" dt="2021-05-12T17:33:17.988" v="89" actId="26606"/>
          <ac:spMkLst>
            <pc:docMk/>
            <pc:sldMk cId="992966023" sldId="274"/>
            <ac:spMk id="5" creationId="{E4CEB899-915D-4755-AA5F-FB5F2C81802A}"/>
          </ac:spMkLst>
        </pc:spChg>
        <pc:spChg chg="mod">
          <ac:chgData name="Steven Bianco" userId="99456e59-165b-4dce-a27f-5e7726c1cac1" providerId="ADAL" clId="{86DC5101-406E-4F49-BC8F-12B0AD7ED4AC}" dt="2021-05-12T17:33:17.988" v="89" actId="26606"/>
          <ac:spMkLst>
            <pc:docMk/>
            <pc:sldMk cId="992966023" sldId="274"/>
            <ac:spMk id="6" creationId="{F5A903E5-83C8-4A71-ACCE-40CF9D5F7C73}"/>
          </ac:spMkLst>
        </pc:spChg>
        <pc:spChg chg="add del">
          <ac:chgData name="Steven Bianco" userId="99456e59-165b-4dce-a27f-5e7726c1cac1" providerId="ADAL" clId="{86DC5101-406E-4F49-BC8F-12B0AD7ED4AC}" dt="2021-05-12T17:33:17.988" v="89" actId="26606"/>
          <ac:spMkLst>
            <pc:docMk/>
            <pc:sldMk cId="992966023" sldId="274"/>
            <ac:spMk id="7" creationId="{E8334CC2-8E2F-426B-A207-86E871535FEE}"/>
          </ac:spMkLst>
        </pc:spChg>
        <pc:spChg chg="add del">
          <ac:chgData name="Steven Bianco" userId="99456e59-165b-4dce-a27f-5e7726c1cac1" providerId="ADAL" clId="{86DC5101-406E-4F49-BC8F-12B0AD7ED4AC}" dt="2021-05-12T17:32:08.155" v="72" actId="26606"/>
          <ac:spMkLst>
            <pc:docMk/>
            <pc:sldMk cId="992966023" sldId="274"/>
            <ac:spMk id="12" creationId="{C7FA33FF-088D-4F16-95A2-2C64D353DEA8}"/>
          </ac:spMkLst>
        </pc:spChg>
        <pc:spChg chg="add del">
          <ac:chgData name="Steven Bianco" userId="99456e59-165b-4dce-a27f-5e7726c1cac1" providerId="ADAL" clId="{86DC5101-406E-4F49-BC8F-12B0AD7ED4AC}" dt="2021-05-12T17:32:08.155" v="72" actId="26606"/>
          <ac:spMkLst>
            <pc:docMk/>
            <pc:sldMk cId="992966023" sldId="274"/>
            <ac:spMk id="13" creationId="{E8334CC2-8E2F-426B-A207-86E871535FEE}"/>
          </ac:spMkLst>
        </pc:spChg>
        <pc:spChg chg="add del">
          <ac:chgData name="Steven Bianco" userId="99456e59-165b-4dce-a27f-5e7726c1cac1" providerId="ADAL" clId="{86DC5101-406E-4F49-BC8F-12B0AD7ED4AC}" dt="2021-05-12T17:32:08.155" v="72" actId="26606"/>
          <ac:spMkLst>
            <pc:docMk/>
            <pc:sldMk cId="992966023" sldId="274"/>
            <ac:spMk id="14" creationId="{A376EFB1-01CF-419F-ABF1-2AF02BBFCBD1}"/>
          </ac:spMkLst>
        </pc:spChg>
        <pc:spChg chg="add del">
          <ac:chgData name="Steven Bianco" userId="99456e59-165b-4dce-a27f-5e7726c1cac1" providerId="ADAL" clId="{86DC5101-406E-4F49-BC8F-12B0AD7ED4AC}" dt="2021-05-12T17:32:43.903" v="84" actId="26606"/>
          <ac:spMkLst>
            <pc:docMk/>
            <pc:sldMk cId="992966023" sldId="274"/>
            <ac:spMk id="15" creationId="{FD8C7A0F-D774-4978-AA9C-7E703C2F463A}"/>
          </ac:spMkLst>
        </pc:spChg>
        <pc:spChg chg="add del">
          <ac:chgData name="Steven Bianco" userId="99456e59-165b-4dce-a27f-5e7726c1cac1" providerId="ADAL" clId="{86DC5101-406E-4F49-BC8F-12B0AD7ED4AC}" dt="2021-05-12T17:32:08.155" v="72" actId="26606"/>
          <ac:spMkLst>
            <pc:docMk/>
            <pc:sldMk cId="992966023" sldId="274"/>
            <ac:spMk id="16" creationId="{FF9DEA15-78BD-4750-AA18-B9F28A6D5AB8}"/>
          </ac:spMkLst>
        </pc:spChg>
        <pc:spChg chg="add del">
          <ac:chgData name="Steven Bianco" userId="99456e59-165b-4dce-a27f-5e7726c1cac1" providerId="ADAL" clId="{86DC5101-406E-4F49-BC8F-12B0AD7ED4AC}" dt="2021-05-12T17:32:43.903" v="84" actId="26606"/>
          <ac:spMkLst>
            <pc:docMk/>
            <pc:sldMk cId="992966023" sldId="274"/>
            <ac:spMk id="17" creationId="{61C7310A-3A42-4F75-8058-7F39E52B11BC}"/>
          </ac:spMkLst>
        </pc:spChg>
        <pc:spChg chg="add del">
          <ac:chgData name="Steven Bianco" userId="99456e59-165b-4dce-a27f-5e7726c1cac1" providerId="ADAL" clId="{86DC5101-406E-4F49-BC8F-12B0AD7ED4AC}" dt="2021-05-12T17:32:29.169" v="74" actId="26606"/>
          <ac:spMkLst>
            <pc:docMk/>
            <pc:sldMk cId="992966023" sldId="274"/>
            <ac:spMk id="18" creationId="{472E3A19-F5D5-48FC-BB9C-48C2F68F598B}"/>
          </ac:spMkLst>
        </pc:spChg>
        <pc:spChg chg="add del">
          <ac:chgData name="Steven Bianco" userId="99456e59-165b-4dce-a27f-5e7726c1cac1" providerId="ADAL" clId="{86DC5101-406E-4F49-BC8F-12B0AD7ED4AC}" dt="2021-05-12T17:32:29.169" v="74" actId="26606"/>
          <ac:spMkLst>
            <pc:docMk/>
            <pc:sldMk cId="992966023" sldId="274"/>
            <ac:spMk id="19" creationId="{827B839B-9ADE-406B-8590-F1CAEDED45A1}"/>
          </ac:spMkLst>
        </pc:spChg>
        <pc:spChg chg="add del">
          <ac:chgData name="Steven Bianco" userId="99456e59-165b-4dce-a27f-5e7726c1cac1" providerId="ADAL" clId="{86DC5101-406E-4F49-BC8F-12B0AD7ED4AC}" dt="2021-05-12T17:32:29.169" v="74" actId="26606"/>
          <ac:spMkLst>
            <pc:docMk/>
            <pc:sldMk cId="992966023" sldId="274"/>
            <ac:spMk id="20" creationId="{7A62E32F-BB65-43A8-8EB5-92346890E549}"/>
          </ac:spMkLst>
        </pc:spChg>
        <pc:spChg chg="add del">
          <ac:chgData name="Steven Bianco" userId="99456e59-165b-4dce-a27f-5e7726c1cac1" providerId="ADAL" clId="{86DC5101-406E-4F49-BC8F-12B0AD7ED4AC}" dt="2021-05-12T17:32:29.169" v="74" actId="26606"/>
          <ac:spMkLst>
            <pc:docMk/>
            <pc:sldMk cId="992966023" sldId="274"/>
            <ac:spMk id="21" creationId="{CFE45BF0-46DB-408C-B5F7-7B11716805D4}"/>
          </ac:spMkLst>
        </pc:spChg>
        <pc:spChg chg="add del">
          <ac:chgData name="Steven Bianco" userId="99456e59-165b-4dce-a27f-5e7726c1cac1" providerId="ADAL" clId="{86DC5101-406E-4F49-BC8F-12B0AD7ED4AC}" dt="2021-05-12T17:32:29.169" v="74" actId="26606"/>
          <ac:spMkLst>
            <pc:docMk/>
            <pc:sldMk cId="992966023" sldId="274"/>
            <ac:spMk id="22" creationId="{14E91B64-9FCC-451E-AFB4-A827D6329367}"/>
          </ac:spMkLst>
        </pc:spChg>
        <pc:spChg chg="add del">
          <ac:chgData name="Steven Bianco" userId="99456e59-165b-4dce-a27f-5e7726c1cac1" providerId="ADAL" clId="{86DC5101-406E-4F49-BC8F-12B0AD7ED4AC}" dt="2021-05-12T17:32:29.169" v="74" actId="26606"/>
          <ac:spMkLst>
            <pc:docMk/>
            <pc:sldMk cId="992966023" sldId="274"/>
            <ac:spMk id="23" creationId="{2AEBC8F2-97B1-41B4-93F1-2D289E197FBA}"/>
          </ac:spMkLst>
        </pc:spChg>
        <pc:spChg chg="add del">
          <ac:chgData name="Steven Bianco" userId="99456e59-165b-4dce-a27f-5e7726c1cac1" providerId="ADAL" clId="{86DC5101-406E-4F49-BC8F-12B0AD7ED4AC}" dt="2021-05-12T17:32:29.169" v="74" actId="26606"/>
          <ac:spMkLst>
            <pc:docMk/>
            <pc:sldMk cId="992966023" sldId="274"/>
            <ac:spMk id="24" creationId="{E8334CC2-8E2F-426B-A207-86E871535FEE}"/>
          </ac:spMkLst>
        </pc:spChg>
        <pc:spChg chg="add del">
          <ac:chgData name="Steven Bianco" userId="99456e59-165b-4dce-a27f-5e7726c1cac1" providerId="ADAL" clId="{86DC5101-406E-4F49-BC8F-12B0AD7ED4AC}" dt="2021-05-12T17:32:34.539" v="76" actId="26606"/>
          <ac:spMkLst>
            <pc:docMk/>
            <pc:sldMk cId="992966023" sldId="274"/>
            <ac:spMk id="26" creationId="{6A1473A6-3F22-483E-8A30-80B9D2B14592}"/>
          </ac:spMkLst>
        </pc:spChg>
        <pc:spChg chg="add del">
          <ac:chgData name="Steven Bianco" userId="99456e59-165b-4dce-a27f-5e7726c1cac1" providerId="ADAL" clId="{86DC5101-406E-4F49-BC8F-12B0AD7ED4AC}" dt="2021-05-12T17:32:34.539" v="76" actId="26606"/>
          <ac:spMkLst>
            <pc:docMk/>
            <pc:sldMk cId="992966023" sldId="274"/>
            <ac:spMk id="29" creationId="{E8334CC2-8E2F-426B-A207-86E871535FEE}"/>
          </ac:spMkLst>
        </pc:spChg>
        <pc:spChg chg="add del">
          <ac:chgData name="Steven Bianco" userId="99456e59-165b-4dce-a27f-5e7726c1cac1" providerId="ADAL" clId="{86DC5101-406E-4F49-BC8F-12B0AD7ED4AC}" dt="2021-05-12T17:32:36.703" v="78" actId="26606"/>
          <ac:spMkLst>
            <pc:docMk/>
            <pc:sldMk cId="992966023" sldId="274"/>
            <ac:spMk id="31" creationId="{ADF2AA3E-C714-4E8D-9F46-9E6FFF7FBA36}"/>
          </ac:spMkLst>
        </pc:spChg>
        <pc:spChg chg="add del">
          <ac:chgData name="Steven Bianco" userId="99456e59-165b-4dce-a27f-5e7726c1cac1" providerId="ADAL" clId="{86DC5101-406E-4F49-BC8F-12B0AD7ED4AC}" dt="2021-05-12T17:32:40.603" v="80" actId="26606"/>
          <ac:spMkLst>
            <pc:docMk/>
            <pc:sldMk cId="992966023" sldId="274"/>
            <ac:spMk id="34" creationId="{6A1473A6-3F22-483E-8A30-80B9D2B14592}"/>
          </ac:spMkLst>
        </pc:spChg>
        <pc:spChg chg="add del">
          <ac:chgData name="Steven Bianco" userId="99456e59-165b-4dce-a27f-5e7726c1cac1" providerId="ADAL" clId="{86DC5101-406E-4F49-BC8F-12B0AD7ED4AC}" dt="2021-05-12T17:32:40.603" v="80" actId="26606"/>
          <ac:spMkLst>
            <pc:docMk/>
            <pc:sldMk cId="992966023" sldId="274"/>
            <ac:spMk id="37" creationId="{E8334CC2-8E2F-426B-A207-86E871535FEE}"/>
          </ac:spMkLst>
        </pc:spChg>
        <pc:spChg chg="add del">
          <ac:chgData name="Steven Bianco" userId="99456e59-165b-4dce-a27f-5e7726c1cac1" providerId="ADAL" clId="{86DC5101-406E-4F49-BC8F-12B0AD7ED4AC}" dt="2021-05-12T17:32:42.071" v="82" actId="26606"/>
          <ac:spMkLst>
            <pc:docMk/>
            <pc:sldMk cId="992966023" sldId="274"/>
            <ac:spMk id="39" creationId="{1BE4F293-0A40-4AA3-8747-1C7D9F3EEABB}"/>
          </ac:spMkLst>
        </pc:spChg>
        <pc:spChg chg="add del">
          <ac:chgData name="Steven Bianco" userId="99456e59-165b-4dce-a27f-5e7726c1cac1" providerId="ADAL" clId="{86DC5101-406E-4F49-BC8F-12B0AD7ED4AC}" dt="2021-05-12T17:32:43.903" v="84" actId="26606"/>
          <ac:spMkLst>
            <pc:docMk/>
            <pc:sldMk cId="992966023" sldId="274"/>
            <ac:spMk id="48" creationId="{FDDEF810-FBAE-4C80-B905-316331395C3D}"/>
          </ac:spMkLst>
        </pc:spChg>
        <pc:spChg chg="add del">
          <ac:chgData name="Steven Bianco" userId="99456e59-165b-4dce-a27f-5e7726c1cac1" providerId="ADAL" clId="{86DC5101-406E-4F49-BC8F-12B0AD7ED4AC}" dt="2021-05-12T17:32:43.903" v="84" actId="26606"/>
          <ac:spMkLst>
            <pc:docMk/>
            <pc:sldMk cId="992966023" sldId="274"/>
            <ac:spMk id="49" creationId="{27D88313-56C7-45D8-8D97-2F5CCBF99683}"/>
          </ac:spMkLst>
        </pc:spChg>
        <pc:spChg chg="add del">
          <ac:chgData name="Steven Bianco" userId="99456e59-165b-4dce-a27f-5e7726c1cac1" providerId="ADAL" clId="{86DC5101-406E-4F49-BC8F-12B0AD7ED4AC}" dt="2021-05-12T17:32:47.446" v="86" actId="26606"/>
          <ac:spMkLst>
            <pc:docMk/>
            <pc:sldMk cId="992966023" sldId="274"/>
            <ac:spMk id="52" creationId="{FDDEF810-FBAE-4C80-B905-316331395C3D}"/>
          </ac:spMkLst>
        </pc:spChg>
        <pc:spChg chg="add del">
          <ac:chgData name="Steven Bianco" userId="99456e59-165b-4dce-a27f-5e7726c1cac1" providerId="ADAL" clId="{86DC5101-406E-4F49-BC8F-12B0AD7ED4AC}" dt="2021-05-12T17:32:47.446" v="86" actId="26606"/>
          <ac:spMkLst>
            <pc:docMk/>
            <pc:sldMk cId="992966023" sldId="274"/>
            <ac:spMk id="53" creationId="{FD8C7A0F-D774-4978-AA9C-7E703C2F463A}"/>
          </ac:spMkLst>
        </pc:spChg>
        <pc:spChg chg="add del">
          <ac:chgData name="Steven Bianco" userId="99456e59-165b-4dce-a27f-5e7726c1cac1" providerId="ADAL" clId="{86DC5101-406E-4F49-BC8F-12B0AD7ED4AC}" dt="2021-05-12T17:32:47.446" v="86" actId="26606"/>
          <ac:spMkLst>
            <pc:docMk/>
            <pc:sldMk cId="992966023" sldId="274"/>
            <ac:spMk id="54" creationId="{61C7310A-3A42-4F75-8058-7F39E52B11BC}"/>
          </ac:spMkLst>
        </pc:spChg>
        <pc:spChg chg="add del">
          <ac:chgData name="Steven Bianco" userId="99456e59-165b-4dce-a27f-5e7726c1cac1" providerId="ADAL" clId="{86DC5101-406E-4F49-BC8F-12B0AD7ED4AC}" dt="2021-05-12T17:32:47.446" v="86" actId="26606"/>
          <ac:spMkLst>
            <pc:docMk/>
            <pc:sldMk cId="992966023" sldId="274"/>
            <ac:spMk id="55" creationId="{27D88313-56C7-45D8-8D97-2F5CCBF99683}"/>
          </ac:spMkLst>
        </pc:spChg>
        <pc:spChg chg="add">
          <ac:chgData name="Steven Bianco" userId="99456e59-165b-4dce-a27f-5e7726c1cac1" providerId="ADAL" clId="{86DC5101-406E-4F49-BC8F-12B0AD7ED4AC}" dt="2021-05-12T17:33:17.988" v="89" actId="26606"/>
          <ac:spMkLst>
            <pc:docMk/>
            <pc:sldMk cId="992966023" sldId="274"/>
            <ac:spMk id="60" creationId="{827B839B-9ADE-406B-8590-F1CAEDED45A1}"/>
          </ac:spMkLst>
        </pc:spChg>
        <pc:spChg chg="add">
          <ac:chgData name="Steven Bianco" userId="99456e59-165b-4dce-a27f-5e7726c1cac1" providerId="ADAL" clId="{86DC5101-406E-4F49-BC8F-12B0AD7ED4AC}" dt="2021-05-12T17:33:17.988" v="89" actId="26606"/>
          <ac:spMkLst>
            <pc:docMk/>
            <pc:sldMk cId="992966023" sldId="274"/>
            <ac:spMk id="61" creationId="{CFE45BF0-46DB-408C-B5F7-7B11716805D4}"/>
          </ac:spMkLst>
        </pc:spChg>
        <pc:spChg chg="add">
          <ac:chgData name="Steven Bianco" userId="99456e59-165b-4dce-a27f-5e7726c1cac1" providerId="ADAL" clId="{86DC5101-406E-4F49-BC8F-12B0AD7ED4AC}" dt="2021-05-12T17:33:17.988" v="89" actId="26606"/>
          <ac:spMkLst>
            <pc:docMk/>
            <pc:sldMk cId="992966023" sldId="274"/>
            <ac:spMk id="62" creationId="{2AEBC8F2-97B1-41B4-93F1-2D289E197FBA}"/>
          </ac:spMkLst>
        </pc:spChg>
        <pc:spChg chg="add">
          <ac:chgData name="Steven Bianco" userId="99456e59-165b-4dce-a27f-5e7726c1cac1" providerId="ADAL" clId="{86DC5101-406E-4F49-BC8F-12B0AD7ED4AC}" dt="2021-05-12T17:33:17.988" v="89" actId="26606"/>
          <ac:spMkLst>
            <pc:docMk/>
            <pc:sldMk cId="992966023" sldId="274"/>
            <ac:spMk id="63" creationId="{472E3A19-F5D5-48FC-BB9C-48C2F68F598B}"/>
          </ac:spMkLst>
        </pc:spChg>
        <pc:spChg chg="add">
          <ac:chgData name="Steven Bianco" userId="99456e59-165b-4dce-a27f-5e7726c1cac1" providerId="ADAL" clId="{86DC5101-406E-4F49-BC8F-12B0AD7ED4AC}" dt="2021-05-12T17:33:17.988" v="89" actId="26606"/>
          <ac:spMkLst>
            <pc:docMk/>
            <pc:sldMk cId="992966023" sldId="274"/>
            <ac:spMk id="64" creationId="{7A62E32F-BB65-43A8-8EB5-92346890E549}"/>
          </ac:spMkLst>
        </pc:spChg>
        <pc:spChg chg="add">
          <ac:chgData name="Steven Bianco" userId="99456e59-165b-4dce-a27f-5e7726c1cac1" providerId="ADAL" clId="{86DC5101-406E-4F49-BC8F-12B0AD7ED4AC}" dt="2021-05-12T17:33:17.988" v="89" actId="26606"/>
          <ac:spMkLst>
            <pc:docMk/>
            <pc:sldMk cId="992966023" sldId="274"/>
            <ac:spMk id="65" creationId="{14E91B64-9FCC-451E-AFB4-A827D6329367}"/>
          </ac:spMkLst>
        </pc:spChg>
        <pc:spChg chg="add">
          <ac:chgData name="Steven Bianco" userId="99456e59-165b-4dce-a27f-5e7726c1cac1" providerId="ADAL" clId="{86DC5101-406E-4F49-BC8F-12B0AD7ED4AC}" dt="2021-05-12T17:33:17.988" v="89" actId="26606"/>
          <ac:spMkLst>
            <pc:docMk/>
            <pc:sldMk cId="992966023" sldId="274"/>
            <ac:spMk id="66" creationId="{E8334CC2-8E2F-426B-A207-86E871535FEE}"/>
          </ac:spMkLst>
        </pc:spChg>
        <pc:grpChg chg="add del">
          <ac:chgData name="Steven Bianco" userId="99456e59-165b-4dce-a27f-5e7726c1cac1" providerId="ADAL" clId="{86DC5101-406E-4F49-BC8F-12B0AD7ED4AC}" dt="2021-05-12T17:32:34.539" v="76" actId="26606"/>
          <ac:grpSpMkLst>
            <pc:docMk/>
            <pc:sldMk cId="992966023" sldId="274"/>
            <ac:grpSpMk id="27" creationId="{AA1375E3-3E53-4D75-BAB7-E5929BFCB25F}"/>
          </ac:grpSpMkLst>
        </pc:grpChg>
        <pc:grpChg chg="add del">
          <ac:chgData name="Steven Bianco" userId="99456e59-165b-4dce-a27f-5e7726c1cac1" providerId="ADAL" clId="{86DC5101-406E-4F49-BC8F-12B0AD7ED4AC}" dt="2021-05-12T17:32:40.603" v="80" actId="26606"/>
          <ac:grpSpMkLst>
            <pc:docMk/>
            <pc:sldMk cId="992966023" sldId="274"/>
            <ac:grpSpMk id="35" creationId="{AA1375E3-3E53-4D75-BAB7-E5929BFCB25F}"/>
          </ac:grpSpMkLst>
        </pc:grpChg>
        <pc:grpChg chg="add del">
          <ac:chgData name="Steven Bianco" userId="99456e59-165b-4dce-a27f-5e7726c1cac1" providerId="ADAL" clId="{86DC5101-406E-4F49-BC8F-12B0AD7ED4AC}" dt="2021-05-12T17:32:42.071" v="82" actId="26606"/>
          <ac:grpSpMkLst>
            <pc:docMk/>
            <pc:sldMk cId="992966023" sldId="274"/>
            <ac:grpSpMk id="40" creationId="{5D1CC8B8-2CD1-45F6-9CED-CA310400222D}"/>
          </ac:grpSpMkLst>
        </pc:grpChg>
        <pc:graphicFrameChg chg="add del">
          <ac:chgData name="Steven Bianco" userId="99456e59-165b-4dce-a27f-5e7726c1cac1" providerId="ADAL" clId="{86DC5101-406E-4F49-BC8F-12B0AD7ED4AC}" dt="2021-05-12T17:32:00.602" v="68" actId="26606"/>
          <ac:graphicFrameMkLst>
            <pc:docMk/>
            <pc:sldMk cId="992966023" sldId="274"/>
            <ac:graphicFrameMk id="9" creationId="{07C398A1-A0FB-4871-B28D-CFC056200340}"/>
          </ac:graphicFrameMkLst>
        </pc:graphicFrameChg>
        <pc:graphicFrameChg chg="add del">
          <ac:chgData name="Steven Bianco" userId="99456e59-165b-4dce-a27f-5e7726c1cac1" providerId="ADAL" clId="{86DC5101-406E-4F49-BC8F-12B0AD7ED4AC}" dt="2021-05-12T17:32:02.880" v="70" actId="26606"/>
          <ac:graphicFrameMkLst>
            <pc:docMk/>
            <pc:sldMk cId="992966023" sldId="274"/>
            <ac:graphicFrameMk id="11" creationId="{B371F4A8-4CF7-47E8-9BDF-4FF49EF04491}"/>
          </ac:graphicFrameMkLst>
        </pc:graphicFrameChg>
        <pc:graphicFrameChg chg="add del">
          <ac:chgData name="Steven Bianco" userId="99456e59-165b-4dce-a27f-5e7726c1cac1" providerId="ADAL" clId="{86DC5101-406E-4F49-BC8F-12B0AD7ED4AC}" dt="2021-05-12T17:32:36.703" v="78" actId="26606"/>
          <ac:graphicFrameMkLst>
            <pc:docMk/>
            <pc:sldMk cId="992966023" sldId="274"/>
            <ac:graphicFrameMk id="32" creationId="{36C21474-C599-45EF-AB8E-0EABBA0DC72A}"/>
          </ac:graphicFrameMkLst>
        </pc:graphicFrameChg>
        <pc:graphicFrameChg chg="add del">
          <ac:chgData name="Steven Bianco" userId="99456e59-165b-4dce-a27f-5e7726c1cac1" providerId="ADAL" clId="{86DC5101-406E-4F49-BC8F-12B0AD7ED4AC}" dt="2021-05-12T17:32:42.071" v="82" actId="26606"/>
          <ac:graphicFrameMkLst>
            <pc:docMk/>
            <pc:sldMk cId="992966023" sldId="274"/>
            <ac:graphicFrameMk id="46" creationId="{BD7D7866-71B8-4E66-9E68-939BF1B15688}"/>
          </ac:graphicFrameMkLst>
        </pc:graphicFrameChg>
        <pc:graphicFrameChg chg="add del">
          <ac:chgData name="Steven Bianco" userId="99456e59-165b-4dce-a27f-5e7726c1cac1" providerId="ADAL" clId="{86DC5101-406E-4F49-BC8F-12B0AD7ED4AC}" dt="2021-05-12T17:32:43.903" v="84" actId="26606"/>
          <ac:graphicFrameMkLst>
            <pc:docMk/>
            <pc:sldMk cId="992966023" sldId="274"/>
            <ac:graphicFrameMk id="50" creationId="{6E06DC56-6C8D-4B77-A91A-F48C6A914075}"/>
          </ac:graphicFrameMkLst>
        </pc:graphicFrameChg>
        <pc:graphicFrameChg chg="add del">
          <ac:chgData name="Steven Bianco" userId="99456e59-165b-4dce-a27f-5e7726c1cac1" providerId="ADAL" clId="{86DC5101-406E-4F49-BC8F-12B0AD7ED4AC}" dt="2021-05-12T17:32:47.446" v="86" actId="26606"/>
          <ac:graphicFrameMkLst>
            <pc:docMk/>
            <pc:sldMk cId="992966023" sldId="274"/>
            <ac:graphicFrameMk id="56" creationId="{BF4457FE-717C-47C7-B852-7FFB5E13E48C}"/>
          </ac:graphicFrameMkLst>
        </pc:graphicFrameChg>
        <pc:graphicFrameChg chg="add del">
          <ac:chgData name="Steven Bianco" userId="99456e59-165b-4dce-a27f-5e7726c1cac1" providerId="ADAL" clId="{86DC5101-406E-4F49-BC8F-12B0AD7ED4AC}" dt="2021-05-12T17:33:17.968" v="88" actId="26606"/>
          <ac:graphicFrameMkLst>
            <pc:docMk/>
            <pc:sldMk cId="992966023" sldId="274"/>
            <ac:graphicFrameMk id="58" creationId="{B371F4A8-4CF7-47E8-9BDF-4FF49EF04491}"/>
          </ac:graphicFrameMkLst>
        </pc:graphicFrameChg>
      </pc:sldChg>
      <pc:sldChg chg="addSp delSp modSp mod setBg">
        <pc:chgData name="Steven Bianco" userId="99456e59-165b-4dce-a27f-5e7726c1cac1" providerId="ADAL" clId="{86DC5101-406E-4F49-BC8F-12B0AD7ED4AC}" dt="2021-05-13T12:45:56.872" v="1194" actId="20577"/>
        <pc:sldMkLst>
          <pc:docMk/>
          <pc:sldMk cId="3042832629" sldId="275"/>
        </pc:sldMkLst>
        <pc:spChg chg="mod">
          <ac:chgData name="Steven Bianco" userId="99456e59-165b-4dce-a27f-5e7726c1cac1" providerId="ADAL" clId="{86DC5101-406E-4F49-BC8F-12B0AD7ED4AC}" dt="2021-05-13T12:18:00.056" v="639" actId="26606"/>
          <ac:spMkLst>
            <pc:docMk/>
            <pc:sldMk cId="3042832629" sldId="275"/>
            <ac:spMk id="2" creationId="{7F927A86-B441-44E3-A056-BE23C7F61898}"/>
          </ac:spMkLst>
        </pc:spChg>
        <pc:spChg chg="add del mod">
          <ac:chgData name="Steven Bianco" userId="99456e59-165b-4dce-a27f-5e7726c1cac1" providerId="ADAL" clId="{86DC5101-406E-4F49-BC8F-12B0AD7ED4AC}" dt="2021-05-13T12:45:56.872" v="1194" actId="20577"/>
          <ac:spMkLst>
            <pc:docMk/>
            <pc:sldMk cId="3042832629" sldId="275"/>
            <ac:spMk id="3" creationId="{FB03994E-326B-475A-9B2C-2AD9946C9DD6}"/>
          </ac:spMkLst>
        </pc:spChg>
        <pc:spChg chg="mod">
          <ac:chgData name="Steven Bianco" userId="99456e59-165b-4dce-a27f-5e7726c1cac1" providerId="ADAL" clId="{86DC5101-406E-4F49-BC8F-12B0AD7ED4AC}" dt="2021-05-13T12:18:00.056" v="639" actId="26606"/>
          <ac:spMkLst>
            <pc:docMk/>
            <pc:sldMk cId="3042832629" sldId="275"/>
            <ac:spMk id="4" creationId="{7CDBD003-446E-46B9-98F3-F8F7BBF19966}"/>
          </ac:spMkLst>
        </pc:spChg>
        <pc:spChg chg="mod">
          <ac:chgData name="Steven Bianco" userId="99456e59-165b-4dce-a27f-5e7726c1cac1" providerId="ADAL" clId="{86DC5101-406E-4F49-BC8F-12B0AD7ED4AC}" dt="2021-05-13T12:18:00.056" v="639" actId="26606"/>
          <ac:spMkLst>
            <pc:docMk/>
            <pc:sldMk cId="3042832629" sldId="275"/>
            <ac:spMk id="5" creationId="{B40F73C9-3E46-4620-99A1-CCE0818E3CF0}"/>
          </ac:spMkLst>
        </pc:spChg>
        <pc:spChg chg="add del">
          <ac:chgData name="Steven Bianco" userId="99456e59-165b-4dce-a27f-5e7726c1cac1" providerId="ADAL" clId="{86DC5101-406E-4F49-BC8F-12B0AD7ED4AC}" dt="2021-05-13T12:18:26.610" v="641" actId="26606"/>
          <ac:spMkLst>
            <pc:docMk/>
            <pc:sldMk cId="3042832629" sldId="275"/>
            <ac:spMk id="10" creationId="{827B839B-9ADE-406B-8590-F1CAEDED45A1}"/>
          </ac:spMkLst>
        </pc:spChg>
        <pc:spChg chg="add del">
          <ac:chgData name="Steven Bianco" userId="99456e59-165b-4dce-a27f-5e7726c1cac1" providerId="ADAL" clId="{86DC5101-406E-4F49-BC8F-12B0AD7ED4AC}" dt="2021-05-13T12:18:26.610" v="641" actId="26606"/>
          <ac:spMkLst>
            <pc:docMk/>
            <pc:sldMk cId="3042832629" sldId="275"/>
            <ac:spMk id="12" creationId="{CFE45BF0-46DB-408C-B5F7-7B11716805D4}"/>
          </ac:spMkLst>
        </pc:spChg>
        <pc:spChg chg="add del">
          <ac:chgData name="Steven Bianco" userId="99456e59-165b-4dce-a27f-5e7726c1cac1" providerId="ADAL" clId="{86DC5101-406E-4F49-BC8F-12B0AD7ED4AC}" dt="2021-05-13T12:18:26.610" v="641" actId="26606"/>
          <ac:spMkLst>
            <pc:docMk/>
            <pc:sldMk cId="3042832629" sldId="275"/>
            <ac:spMk id="14" creationId="{2AEBC8F2-97B1-41B4-93F1-2D289E197FBA}"/>
          </ac:spMkLst>
        </pc:spChg>
        <pc:spChg chg="add del">
          <ac:chgData name="Steven Bianco" userId="99456e59-165b-4dce-a27f-5e7726c1cac1" providerId="ADAL" clId="{86DC5101-406E-4F49-BC8F-12B0AD7ED4AC}" dt="2021-05-13T12:18:26.610" v="641" actId="26606"/>
          <ac:spMkLst>
            <pc:docMk/>
            <pc:sldMk cId="3042832629" sldId="275"/>
            <ac:spMk id="16" creationId="{472E3A19-F5D5-48FC-BB9C-48C2F68F598B}"/>
          </ac:spMkLst>
        </pc:spChg>
        <pc:spChg chg="add del">
          <ac:chgData name="Steven Bianco" userId="99456e59-165b-4dce-a27f-5e7726c1cac1" providerId="ADAL" clId="{86DC5101-406E-4F49-BC8F-12B0AD7ED4AC}" dt="2021-05-13T12:18:26.610" v="641" actId="26606"/>
          <ac:spMkLst>
            <pc:docMk/>
            <pc:sldMk cId="3042832629" sldId="275"/>
            <ac:spMk id="18" creationId="{7A62E32F-BB65-43A8-8EB5-92346890E549}"/>
          </ac:spMkLst>
        </pc:spChg>
        <pc:spChg chg="add del">
          <ac:chgData name="Steven Bianco" userId="99456e59-165b-4dce-a27f-5e7726c1cac1" providerId="ADAL" clId="{86DC5101-406E-4F49-BC8F-12B0AD7ED4AC}" dt="2021-05-13T12:18:26.610" v="641" actId="26606"/>
          <ac:spMkLst>
            <pc:docMk/>
            <pc:sldMk cId="3042832629" sldId="275"/>
            <ac:spMk id="20" creationId="{14E91B64-9FCC-451E-AFB4-A827D6329367}"/>
          </ac:spMkLst>
        </pc:spChg>
        <pc:spChg chg="add del">
          <ac:chgData name="Steven Bianco" userId="99456e59-165b-4dce-a27f-5e7726c1cac1" providerId="ADAL" clId="{86DC5101-406E-4F49-BC8F-12B0AD7ED4AC}" dt="2021-05-13T12:18:00.056" v="639" actId="26606"/>
          <ac:spMkLst>
            <pc:docMk/>
            <pc:sldMk cId="3042832629" sldId="275"/>
            <ac:spMk id="25" creationId="{C7FA33FF-088D-4F16-95A2-2C64D353DEA8}"/>
          </ac:spMkLst>
        </pc:spChg>
        <pc:spChg chg="add del">
          <ac:chgData name="Steven Bianco" userId="99456e59-165b-4dce-a27f-5e7726c1cac1" providerId="ADAL" clId="{86DC5101-406E-4F49-BC8F-12B0AD7ED4AC}" dt="2021-05-13T12:18:00.056" v="639" actId="26606"/>
          <ac:spMkLst>
            <pc:docMk/>
            <pc:sldMk cId="3042832629" sldId="275"/>
            <ac:spMk id="27" creationId="{A376EFB1-01CF-419F-ABF1-2AF02BBFCBD1}"/>
          </ac:spMkLst>
        </pc:spChg>
        <pc:spChg chg="add del">
          <ac:chgData name="Steven Bianco" userId="99456e59-165b-4dce-a27f-5e7726c1cac1" providerId="ADAL" clId="{86DC5101-406E-4F49-BC8F-12B0AD7ED4AC}" dt="2021-05-13T12:18:00.056" v="639" actId="26606"/>
          <ac:spMkLst>
            <pc:docMk/>
            <pc:sldMk cId="3042832629" sldId="275"/>
            <ac:spMk id="29" creationId="{FF9DEA15-78BD-4750-AA18-B9F28A6D5AB8}"/>
          </ac:spMkLst>
        </pc:spChg>
        <pc:spChg chg="add del">
          <ac:chgData name="Steven Bianco" userId="99456e59-165b-4dce-a27f-5e7726c1cac1" providerId="ADAL" clId="{86DC5101-406E-4F49-BC8F-12B0AD7ED4AC}" dt="2021-05-13T12:18:26.610" v="641" actId="26606"/>
          <ac:spMkLst>
            <pc:docMk/>
            <pc:sldMk cId="3042832629" sldId="275"/>
            <ac:spMk id="31" creationId="{827B839B-9ADE-406B-8590-F1CAEDED45A1}"/>
          </ac:spMkLst>
        </pc:spChg>
        <pc:spChg chg="add del">
          <ac:chgData name="Steven Bianco" userId="99456e59-165b-4dce-a27f-5e7726c1cac1" providerId="ADAL" clId="{86DC5101-406E-4F49-BC8F-12B0AD7ED4AC}" dt="2021-05-13T12:18:26.610" v="641" actId="26606"/>
          <ac:spMkLst>
            <pc:docMk/>
            <pc:sldMk cId="3042832629" sldId="275"/>
            <ac:spMk id="32" creationId="{CFE45BF0-46DB-408C-B5F7-7B11716805D4}"/>
          </ac:spMkLst>
        </pc:spChg>
        <pc:spChg chg="add del">
          <ac:chgData name="Steven Bianco" userId="99456e59-165b-4dce-a27f-5e7726c1cac1" providerId="ADAL" clId="{86DC5101-406E-4F49-BC8F-12B0AD7ED4AC}" dt="2021-05-13T12:18:26.610" v="641" actId="26606"/>
          <ac:spMkLst>
            <pc:docMk/>
            <pc:sldMk cId="3042832629" sldId="275"/>
            <ac:spMk id="33" creationId="{2AEBC8F2-97B1-41B4-93F1-2D289E197FBA}"/>
          </ac:spMkLst>
        </pc:spChg>
        <pc:spChg chg="add del">
          <ac:chgData name="Steven Bianco" userId="99456e59-165b-4dce-a27f-5e7726c1cac1" providerId="ADAL" clId="{86DC5101-406E-4F49-BC8F-12B0AD7ED4AC}" dt="2021-05-13T12:18:26.610" v="641" actId="26606"/>
          <ac:spMkLst>
            <pc:docMk/>
            <pc:sldMk cId="3042832629" sldId="275"/>
            <ac:spMk id="34" creationId="{472E3A19-F5D5-48FC-BB9C-48C2F68F598B}"/>
          </ac:spMkLst>
        </pc:spChg>
        <pc:spChg chg="add del">
          <ac:chgData name="Steven Bianco" userId="99456e59-165b-4dce-a27f-5e7726c1cac1" providerId="ADAL" clId="{86DC5101-406E-4F49-BC8F-12B0AD7ED4AC}" dt="2021-05-13T12:18:26.610" v="641" actId="26606"/>
          <ac:spMkLst>
            <pc:docMk/>
            <pc:sldMk cId="3042832629" sldId="275"/>
            <ac:spMk id="35" creationId="{7A62E32F-BB65-43A8-8EB5-92346890E549}"/>
          </ac:spMkLst>
        </pc:spChg>
        <pc:spChg chg="add del">
          <ac:chgData name="Steven Bianco" userId="99456e59-165b-4dce-a27f-5e7726c1cac1" providerId="ADAL" clId="{86DC5101-406E-4F49-BC8F-12B0AD7ED4AC}" dt="2021-05-13T12:18:26.610" v="641" actId="26606"/>
          <ac:spMkLst>
            <pc:docMk/>
            <pc:sldMk cId="3042832629" sldId="275"/>
            <ac:spMk id="36" creationId="{14E91B64-9FCC-451E-AFB4-A827D6329367}"/>
          </ac:spMkLst>
        </pc:spChg>
        <pc:graphicFrameChg chg="add del">
          <ac:chgData name="Steven Bianco" userId="99456e59-165b-4dce-a27f-5e7726c1cac1" providerId="ADAL" clId="{86DC5101-406E-4F49-BC8F-12B0AD7ED4AC}" dt="2021-05-13T12:18:26.610" v="641" actId="26606"/>
          <ac:graphicFrameMkLst>
            <pc:docMk/>
            <pc:sldMk cId="3042832629" sldId="275"/>
            <ac:graphicFrameMk id="22" creationId="{270576DD-5366-4469-9005-D45F5E555597}"/>
          </ac:graphicFrameMkLst>
        </pc:graphicFrameChg>
      </pc:sldChg>
      <pc:sldChg chg="addSp modSp mod setBg">
        <pc:chgData name="Steven Bianco" userId="99456e59-165b-4dce-a27f-5e7726c1cac1" providerId="ADAL" clId="{86DC5101-406E-4F49-BC8F-12B0AD7ED4AC}" dt="2021-05-12T17:33:36.097" v="91" actId="26606"/>
        <pc:sldMkLst>
          <pc:docMk/>
          <pc:sldMk cId="2891846141" sldId="276"/>
        </pc:sldMkLst>
        <pc:spChg chg="mod">
          <ac:chgData name="Steven Bianco" userId="99456e59-165b-4dce-a27f-5e7726c1cac1" providerId="ADAL" clId="{86DC5101-406E-4F49-BC8F-12B0AD7ED4AC}" dt="2021-05-12T17:33:36.097" v="91" actId="26606"/>
          <ac:spMkLst>
            <pc:docMk/>
            <pc:sldMk cId="2891846141" sldId="276"/>
            <ac:spMk id="2" creationId="{636D1F09-EDA0-409D-9050-2D32D8BB727A}"/>
          </ac:spMkLst>
        </pc:spChg>
        <pc:spChg chg="mod">
          <ac:chgData name="Steven Bianco" userId="99456e59-165b-4dce-a27f-5e7726c1cac1" providerId="ADAL" clId="{86DC5101-406E-4F49-BC8F-12B0AD7ED4AC}" dt="2021-05-12T17:33:36.097" v="91" actId="26606"/>
          <ac:spMkLst>
            <pc:docMk/>
            <pc:sldMk cId="2891846141" sldId="276"/>
            <ac:spMk id="3" creationId="{068DEAA6-F3D1-4871-ABB7-32B2B0BC6108}"/>
          </ac:spMkLst>
        </pc:spChg>
        <pc:spChg chg="mod">
          <ac:chgData name="Steven Bianco" userId="99456e59-165b-4dce-a27f-5e7726c1cac1" providerId="ADAL" clId="{86DC5101-406E-4F49-BC8F-12B0AD7ED4AC}" dt="2021-05-12T17:33:36.097" v="91" actId="26606"/>
          <ac:spMkLst>
            <pc:docMk/>
            <pc:sldMk cId="2891846141" sldId="276"/>
            <ac:spMk id="4" creationId="{74264E00-775B-40F1-B57C-6DD363357EF6}"/>
          </ac:spMkLst>
        </pc:spChg>
        <pc:spChg chg="mod">
          <ac:chgData name="Steven Bianco" userId="99456e59-165b-4dce-a27f-5e7726c1cac1" providerId="ADAL" clId="{86DC5101-406E-4F49-BC8F-12B0AD7ED4AC}" dt="2021-05-12T17:33:36.097" v="91" actId="26606"/>
          <ac:spMkLst>
            <pc:docMk/>
            <pc:sldMk cId="2891846141" sldId="276"/>
            <ac:spMk id="5" creationId="{24EEB807-40DA-499E-81F7-FCFF37648AB3}"/>
          </ac:spMkLst>
        </pc:spChg>
        <pc:spChg chg="add">
          <ac:chgData name="Steven Bianco" userId="99456e59-165b-4dce-a27f-5e7726c1cac1" providerId="ADAL" clId="{86DC5101-406E-4F49-BC8F-12B0AD7ED4AC}" dt="2021-05-12T17:33:36.097" v="91" actId="26606"/>
          <ac:spMkLst>
            <pc:docMk/>
            <pc:sldMk cId="2891846141" sldId="276"/>
            <ac:spMk id="10" creationId="{827B839B-9ADE-406B-8590-F1CAEDED45A1}"/>
          </ac:spMkLst>
        </pc:spChg>
        <pc:spChg chg="add">
          <ac:chgData name="Steven Bianco" userId="99456e59-165b-4dce-a27f-5e7726c1cac1" providerId="ADAL" clId="{86DC5101-406E-4F49-BC8F-12B0AD7ED4AC}" dt="2021-05-12T17:33:36.097" v="91" actId="26606"/>
          <ac:spMkLst>
            <pc:docMk/>
            <pc:sldMk cId="2891846141" sldId="276"/>
            <ac:spMk id="12" creationId="{CFE45BF0-46DB-408C-B5F7-7B11716805D4}"/>
          </ac:spMkLst>
        </pc:spChg>
        <pc:spChg chg="add">
          <ac:chgData name="Steven Bianco" userId="99456e59-165b-4dce-a27f-5e7726c1cac1" providerId="ADAL" clId="{86DC5101-406E-4F49-BC8F-12B0AD7ED4AC}" dt="2021-05-12T17:33:36.097" v="91" actId="26606"/>
          <ac:spMkLst>
            <pc:docMk/>
            <pc:sldMk cId="2891846141" sldId="276"/>
            <ac:spMk id="14" creationId="{2AEBC8F2-97B1-41B4-93F1-2D289E197FBA}"/>
          </ac:spMkLst>
        </pc:spChg>
        <pc:spChg chg="add">
          <ac:chgData name="Steven Bianco" userId="99456e59-165b-4dce-a27f-5e7726c1cac1" providerId="ADAL" clId="{86DC5101-406E-4F49-BC8F-12B0AD7ED4AC}" dt="2021-05-12T17:33:36.097" v="91" actId="26606"/>
          <ac:spMkLst>
            <pc:docMk/>
            <pc:sldMk cId="2891846141" sldId="276"/>
            <ac:spMk id="16" creationId="{472E3A19-F5D5-48FC-BB9C-48C2F68F598B}"/>
          </ac:spMkLst>
        </pc:spChg>
        <pc:spChg chg="add">
          <ac:chgData name="Steven Bianco" userId="99456e59-165b-4dce-a27f-5e7726c1cac1" providerId="ADAL" clId="{86DC5101-406E-4F49-BC8F-12B0AD7ED4AC}" dt="2021-05-12T17:33:36.097" v="91" actId="26606"/>
          <ac:spMkLst>
            <pc:docMk/>
            <pc:sldMk cId="2891846141" sldId="276"/>
            <ac:spMk id="18" creationId="{7A62E32F-BB65-43A8-8EB5-92346890E549}"/>
          </ac:spMkLst>
        </pc:spChg>
        <pc:spChg chg="add">
          <ac:chgData name="Steven Bianco" userId="99456e59-165b-4dce-a27f-5e7726c1cac1" providerId="ADAL" clId="{86DC5101-406E-4F49-BC8F-12B0AD7ED4AC}" dt="2021-05-12T17:33:36.097" v="91" actId="26606"/>
          <ac:spMkLst>
            <pc:docMk/>
            <pc:sldMk cId="2891846141" sldId="276"/>
            <ac:spMk id="20" creationId="{14E91B64-9FCC-451E-AFB4-A827D6329367}"/>
          </ac:spMkLst>
        </pc:spChg>
      </pc:sldChg>
      <pc:sldChg chg="modSp">
        <pc:chgData name="Steven Bianco" userId="99456e59-165b-4dce-a27f-5e7726c1cac1" providerId="ADAL" clId="{86DC5101-406E-4F49-BC8F-12B0AD7ED4AC}" dt="2021-05-13T12:45:28.635" v="1192" actId="20577"/>
        <pc:sldMkLst>
          <pc:docMk/>
          <pc:sldMk cId="4160413320" sldId="278"/>
        </pc:sldMkLst>
        <pc:spChg chg="mod">
          <ac:chgData name="Steven Bianco" userId="99456e59-165b-4dce-a27f-5e7726c1cac1" providerId="ADAL" clId="{86DC5101-406E-4F49-BC8F-12B0AD7ED4AC}" dt="2021-05-13T12:45:28.635" v="1192" actId="20577"/>
          <ac:spMkLst>
            <pc:docMk/>
            <pc:sldMk cId="4160413320" sldId="278"/>
            <ac:spMk id="7" creationId="{368607A0-9BCE-4FCA-96C2-894CE205102E}"/>
          </ac:spMkLst>
        </pc:spChg>
      </pc:sldChg>
      <pc:sldChg chg="addSp delSp modSp mod">
        <pc:chgData name="Steven Bianco" userId="99456e59-165b-4dce-a27f-5e7726c1cac1" providerId="ADAL" clId="{86DC5101-406E-4F49-BC8F-12B0AD7ED4AC}" dt="2021-05-13T12:44:11.944" v="1188" actId="478"/>
        <pc:sldMkLst>
          <pc:docMk/>
          <pc:sldMk cId="1478115969" sldId="280"/>
        </pc:sldMkLst>
        <pc:spChg chg="add del">
          <ac:chgData name="Steven Bianco" userId="99456e59-165b-4dce-a27f-5e7726c1cac1" providerId="ADAL" clId="{86DC5101-406E-4F49-BC8F-12B0AD7ED4AC}" dt="2021-05-12T17:34:04.640" v="104" actId="26606"/>
          <ac:spMkLst>
            <pc:docMk/>
            <pc:sldMk cId="1478115969" sldId="280"/>
            <ac:spMk id="3" creationId="{DE66E5F4-B4BF-4C3E-B54E-F97CFF465AD8}"/>
          </ac:spMkLst>
        </pc:spChg>
        <pc:spChg chg="del mod">
          <ac:chgData name="Steven Bianco" userId="99456e59-165b-4dce-a27f-5e7726c1cac1" providerId="ADAL" clId="{86DC5101-406E-4F49-BC8F-12B0AD7ED4AC}" dt="2021-05-12T17:34:19.819" v="107" actId="478"/>
          <ac:spMkLst>
            <pc:docMk/>
            <pc:sldMk cId="1478115969" sldId="280"/>
            <ac:spMk id="6" creationId="{ECC099D8-26C4-40B7-94FC-EAFEEFE282E1}"/>
          </ac:spMkLst>
        </pc:spChg>
        <pc:graphicFrameChg chg="add del">
          <ac:chgData name="Steven Bianco" userId="99456e59-165b-4dce-a27f-5e7726c1cac1" providerId="ADAL" clId="{86DC5101-406E-4F49-BC8F-12B0AD7ED4AC}" dt="2021-05-12T17:33:55.241" v="93" actId="26606"/>
          <ac:graphicFrameMkLst>
            <pc:docMk/>
            <pc:sldMk cId="1478115969" sldId="280"/>
            <ac:graphicFrameMk id="9" creationId="{D4154791-9449-4255-9CE5-181419B7B104}"/>
          </ac:graphicFrameMkLst>
        </pc:graphicFrameChg>
        <pc:graphicFrameChg chg="add del">
          <ac:chgData name="Steven Bianco" userId="99456e59-165b-4dce-a27f-5e7726c1cac1" providerId="ADAL" clId="{86DC5101-406E-4F49-BC8F-12B0AD7ED4AC}" dt="2021-05-12T17:33:57.620" v="95" actId="26606"/>
          <ac:graphicFrameMkLst>
            <pc:docMk/>
            <pc:sldMk cId="1478115969" sldId="280"/>
            <ac:graphicFrameMk id="11" creationId="{BA8FD1D3-D88E-480C-9FC2-D2C6F41271C6}"/>
          </ac:graphicFrameMkLst>
        </pc:graphicFrameChg>
        <pc:graphicFrameChg chg="add del">
          <ac:chgData name="Steven Bianco" userId="99456e59-165b-4dce-a27f-5e7726c1cac1" providerId="ADAL" clId="{86DC5101-406E-4F49-BC8F-12B0AD7ED4AC}" dt="2021-05-12T17:33:59.901" v="97" actId="26606"/>
          <ac:graphicFrameMkLst>
            <pc:docMk/>
            <pc:sldMk cId="1478115969" sldId="280"/>
            <ac:graphicFrameMk id="13" creationId="{1869FDA2-9000-46C3-A2F9-0EFCE08B05AE}"/>
          </ac:graphicFrameMkLst>
        </pc:graphicFrameChg>
        <pc:graphicFrameChg chg="add del">
          <ac:chgData name="Steven Bianco" userId="99456e59-165b-4dce-a27f-5e7726c1cac1" providerId="ADAL" clId="{86DC5101-406E-4F49-BC8F-12B0AD7ED4AC}" dt="2021-05-12T17:34:01.514" v="99" actId="26606"/>
          <ac:graphicFrameMkLst>
            <pc:docMk/>
            <pc:sldMk cId="1478115969" sldId="280"/>
            <ac:graphicFrameMk id="15" creationId="{6277DE78-AB6C-44BF-8597-2A92A14ADC57}"/>
          </ac:graphicFrameMkLst>
        </pc:graphicFrameChg>
        <pc:graphicFrameChg chg="add del">
          <ac:chgData name="Steven Bianco" userId="99456e59-165b-4dce-a27f-5e7726c1cac1" providerId="ADAL" clId="{86DC5101-406E-4F49-BC8F-12B0AD7ED4AC}" dt="2021-05-12T17:34:03.014" v="101" actId="26606"/>
          <ac:graphicFrameMkLst>
            <pc:docMk/>
            <pc:sldMk cId="1478115969" sldId="280"/>
            <ac:graphicFrameMk id="17" creationId="{1869FDA2-9000-46C3-A2F9-0EFCE08B05AE}"/>
          </ac:graphicFrameMkLst>
        </pc:graphicFrameChg>
        <pc:graphicFrameChg chg="add del">
          <ac:chgData name="Steven Bianco" userId="99456e59-165b-4dce-a27f-5e7726c1cac1" providerId="ADAL" clId="{86DC5101-406E-4F49-BC8F-12B0AD7ED4AC}" dt="2021-05-12T17:34:04.619" v="103" actId="26606"/>
          <ac:graphicFrameMkLst>
            <pc:docMk/>
            <pc:sldMk cId="1478115969" sldId="280"/>
            <ac:graphicFrameMk id="19" creationId="{BA8FD1D3-D88E-480C-9FC2-D2C6F41271C6}"/>
          </ac:graphicFrameMkLst>
        </pc:graphicFrameChg>
        <pc:graphicFrameChg chg="add mod">
          <ac:chgData name="Steven Bianco" userId="99456e59-165b-4dce-a27f-5e7726c1cac1" providerId="ADAL" clId="{86DC5101-406E-4F49-BC8F-12B0AD7ED4AC}" dt="2021-05-13T12:44:11.944" v="1188" actId="478"/>
          <ac:graphicFrameMkLst>
            <pc:docMk/>
            <pc:sldMk cId="1478115969" sldId="280"/>
            <ac:graphicFrameMk id="21" creationId="{D4154791-9449-4255-9CE5-181419B7B104}"/>
          </ac:graphicFrameMkLst>
        </pc:graphicFrameChg>
      </pc:sldChg>
      <pc:sldChg chg="modSp mod">
        <pc:chgData name="Steven Bianco" userId="99456e59-165b-4dce-a27f-5e7726c1cac1" providerId="ADAL" clId="{86DC5101-406E-4F49-BC8F-12B0AD7ED4AC}" dt="2021-05-13T12:43:57.441" v="1187" actId="208"/>
        <pc:sldMkLst>
          <pc:docMk/>
          <pc:sldMk cId="2880319040" sldId="281"/>
        </pc:sldMkLst>
        <pc:picChg chg="mod">
          <ac:chgData name="Steven Bianco" userId="99456e59-165b-4dce-a27f-5e7726c1cac1" providerId="ADAL" clId="{86DC5101-406E-4F49-BC8F-12B0AD7ED4AC}" dt="2021-05-13T12:43:57.441" v="1187" actId="208"/>
          <ac:picMkLst>
            <pc:docMk/>
            <pc:sldMk cId="2880319040" sldId="281"/>
            <ac:picMk id="9" creationId="{43CD1F0B-38BB-48D0-895F-B07D0CE44B30}"/>
          </ac:picMkLst>
        </pc:picChg>
      </pc:sldChg>
      <pc:sldChg chg="modSp">
        <pc:chgData name="Steven Bianco" userId="99456e59-165b-4dce-a27f-5e7726c1cac1" providerId="ADAL" clId="{86DC5101-406E-4F49-BC8F-12B0AD7ED4AC}" dt="2021-05-12T17:55:08.410" v="586" actId="207"/>
        <pc:sldMkLst>
          <pc:docMk/>
          <pc:sldMk cId="1173126413" sldId="282"/>
        </pc:sldMkLst>
        <pc:graphicFrameChg chg="mod">
          <ac:chgData name="Steven Bianco" userId="99456e59-165b-4dce-a27f-5e7726c1cac1" providerId="ADAL" clId="{86DC5101-406E-4F49-BC8F-12B0AD7ED4AC}" dt="2021-05-12T17:55:08.410" v="586" actId="207"/>
          <ac:graphicFrameMkLst>
            <pc:docMk/>
            <pc:sldMk cId="1173126413" sldId="282"/>
            <ac:graphicFrameMk id="14" creationId="{44F4D78B-1C51-4AC1-A3F4-FDA499B327C3}"/>
          </ac:graphicFrameMkLst>
        </pc:graphicFrameChg>
        <pc:picChg chg="mod">
          <ac:chgData name="Steven Bianco" userId="99456e59-165b-4dce-a27f-5e7726c1cac1" providerId="ADAL" clId="{86DC5101-406E-4F49-BC8F-12B0AD7ED4AC}" dt="2021-05-12T17:54:40.419" v="585"/>
          <ac:picMkLst>
            <pc:docMk/>
            <pc:sldMk cId="1173126413" sldId="282"/>
            <ac:picMk id="10" creationId="{9F31A2C9-3E71-435F-8919-58208191D1C3}"/>
          </ac:picMkLst>
        </pc:picChg>
      </pc:sldChg>
      <pc:sldChg chg="del">
        <pc:chgData name="Steven Bianco" userId="99456e59-165b-4dce-a27f-5e7726c1cac1" providerId="ADAL" clId="{86DC5101-406E-4F49-BC8F-12B0AD7ED4AC}" dt="2021-05-12T17:25:24.060" v="19" actId="47"/>
        <pc:sldMkLst>
          <pc:docMk/>
          <pc:sldMk cId="2136551789" sldId="283"/>
        </pc:sldMkLst>
      </pc:sldChg>
      <pc:sldChg chg="addSp delSp modSp add mod modClrScheme chgLayout">
        <pc:chgData name="Steven Bianco" userId="99456e59-165b-4dce-a27f-5e7726c1cac1" providerId="ADAL" clId="{86DC5101-406E-4F49-BC8F-12B0AD7ED4AC}" dt="2021-05-12T17:44:43.096" v="141" actId="13244"/>
        <pc:sldMkLst>
          <pc:docMk/>
          <pc:sldMk cId="1336532371" sldId="284"/>
        </pc:sldMkLst>
        <pc:spChg chg="add del mod">
          <ac:chgData name="Steven Bianco" userId="99456e59-165b-4dce-a27f-5e7726c1cac1" providerId="ADAL" clId="{86DC5101-406E-4F49-BC8F-12B0AD7ED4AC}" dt="2021-05-12T17:28:44.888" v="43" actId="478"/>
          <ac:spMkLst>
            <pc:docMk/>
            <pc:sldMk cId="1336532371" sldId="284"/>
            <ac:spMk id="2" creationId="{300FEAE7-44B1-4355-87A0-F86AB955CF5A}"/>
          </ac:spMkLst>
        </pc:spChg>
        <pc:spChg chg="mod ord">
          <ac:chgData name="Steven Bianco" userId="99456e59-165b-4dce-a27f-5e7726c1cac1" providerId="ADAL" clId="{86DC5101-406E-4F49-BC8F-12B0AD7ED4AC}" dt="2021-05-12T17:29:25.851" v="46" actId="26606"/>
          <ac:spMkLst>
            <pc:docMk/>
            <pc:sldMk cId="1336532371" sldId="284"/>
            <ac:spMk id="4" creationId="{3B66538E-BE26-4CBB-BEDB-548CFAFE6B41}"/>
          </ac:spMkLst>
        </pc:spChg>
        <pc:spChg chg="mod ord">
          <ac:chgData name="Steven Bianco" userId="99456e59-165b-4dce-a27f-5e7726c1cac1" providerId="ADAL" clId="{86DC5101-406E-4F49-BC8F-12B0AD7ED4AC}" dt="2021-05-12T17:29:25.851" v="46" actId="26606"/>
          <ac:spMkLst>
            <pc:docMk/>
            <pc:sldMk cId="1336532371" sldId="284"/>
            <ac:spMk id="5" creationId="{961837C0-1F48-4033-A42C-C1A555080993}"/>
          </ac:spMkLst>
        </pc:spChg>
        <pc:spChg chg="mod ord">
          <ac:chgData name="Steven Bianco" userId="99456e59-165b-4dce-a27f-5e7726c1cac1" providerId="ADAL" clId="{86DC5101-406E-4F49-BC8F-12B0AD7ED4AC}" dt="2021-05-12T17:29:25.851" v="46" actId="26606"/>
          <ac:spMkLst>
            <pc:docMk/>
            <pc:sldMk cId="1336532371" sldId="284"/>
            <ac:spMk id="6" creationId="{91ED3E42-CD2E-4859-AA72-CAB86A27BD9F}"/>
          </ac:spMkLst>
        </pc:spChg>
        <pc:spChg chg="mod ord">
          <ac:chgData name="Steven Bianco" userId="99456e59-165b-4dce-a27f-5e7726c1cac1" providerId="ADAL" clId="{86DC5101-406E-4F49-BC8F-12B0AD7ED4AC}" dt="2021-05-12T17:44:43.096" v="141" actId="13244"/>
          <ac:spMkLst>
            <pc:docMk/>
            <pc:sldMk cId="1336532371" sldId="284"/>
            <ac:spMk id="8" creationId="{C3EC99F1-8CA5-4AC4-8788-D053CE0029C4}"/>
          </ac:spMkLst>
        </pc:spChg>
        <pc:graphicFrameChg chg="mod ord">
          <ac:chgData name="Steven Bianco" userId="99456e59-165b-4dce-a27f-5e7726c1cac1" providerId="ADAL" clId="{86DC5101-406E-4F49-BC8F-12B0AD7ED4AC}" dt="2021-05-12T17:29:25.851" v="46" actId="26606"/>
          <ac:graphicFrameMkLst>
            <pc:docMk/>
            <pc:sldMk cId="1336532371" sldId="284"/>
            <ac:graphicFrameMk id="9" creationId="{64E5B980-AA11-47F1-B674-A41ECC46633C}"/>
          </ac:graphicFrameMkLst>
        </pc:graphicFrameChg>
      </pc:sldChg>
      <pc:sldChg chg="modSp add del mod">
        <pc:chgData name="Steven Bianco" userId="99456e59-165b-4dce-a27f-5e7726c1cac1" providerId="ADAL" clId="{86DC5101-406E-4F49-BC8F-12B0AD7ED4AC}" dt="2021-05-12T17:44:31.252" v="140" actId="2696"/>
        <pc:sldMkLst>
          <pc:docMk/>
          <pc:sldMk cId="2803235362" sldId="285"/>
        </pc:sldMkLst>
        <pc:spChg chg="mod">
          <ac:chgData name="Steven Bianco" userId="99456e59-165b-4dce-a27f-5e7726c1cac1" providerId="ADAL" clId="{86DC5101-406E-4F49-BC8F-12B0AD7ED4AC}" dt="2021-05-12T17:29:46.614" v="52" actId="27636"/>
          <ac:spMkLst>
            <pc:docMk/>
            <pc:sldMk cId="2803235362" sldId="285"/>
            <ac:spMk id="6" creationId="{91ED3E42-CD2E-4859-AA72-CAB86A27BD9F}"/>
          </ac:spMkLst>
        </pc:spChg>
        <pc:spChg chg="mod">
          <ac:chgData name="Steven Bianco" userId="99456e59-165b-4dce-a27f-5e7726c1cac1" providerId="ADAL" clId="{86DC5101-406E-4F49-BC8F-12B0AD7ED4AC}" dt="2021-05-12T17:29:41.654" v="48"/>
          <ac:spMkLst>
            <pc:docMk/>
            <pc:sldMk cId="2803235362" sldId="285"/>
            <ac:spMk id="8" creationId="{C3EC99F1-8CA5-4AC4-8788-D053CE0029C4}"/>
          </ac:spMkLst>
        </pc:spChg>
      </pc:sldChg>
      <pc:sldChg chg="addSp delSp modSp add mod">
        <pc:chgData name="Steven Bianco" userId="99456e59-165b-4dce-a27f-5e7726c1cac1" providerId="ADAL" clId="{86DC5101-406E-4F49-BC8F-12B0AD7ED4AC}" dt="2021-05-13T12:55:22.129" v="1195" actId="20577"/>
        <pc:sldMkLst>
          <pc:docMk/>
          <pc:sldMk cId="9975750" sldId="286"/>
        </pc:sldMkLst>
        <pc:spChg chg="mod">
          <ac:chgData name="Steven Bianco" userId="99456e59-165b-4dce-a27f-5e7726c1cac1" providerId="ADAL" clId="{86DC5101-406E-4F49-BC8F-12B0AD7ED4AC}" dt="2021-05-12T17:30:03.526" v="55" actId="20577"/>
          <ac:spMkLst>
            <pc:docMk/>
            <pc:sldMk cId="9975750" sldId="286"/>
            <ac:spMk id="6" creationId="{91ED3E42-CD2E-4859-AA72-CAB86A27BD9F}"/>
          </ac:spMkLst>
        </pc:spChg>
        <pc:spChg chg="add del mod">
          <ac:chgData name="Steven Bianco" userId="99456e59-165b-4dce-a27f-5e7726c1cac1" providerId="ADAL" clId="{86DC5101-406E-4F49-BC8F-12B0AD7ED4AC}" dt="2021-05-12T17:30:09.690" v="59"/>
          <ac:spMkLst>
            <pc:docMk/>
            <pc:sldMk cId="9975750" sldId="286"/>
            <ac:spMk id="7" creationId="{5B75182B-FD04-4391-B0F3-697AA4BB9EE1}"/>
          </ac:spMkLst>
        </pc:spChg>
        <pc:spChg chg="del mod">
          <ac:chgData name="Steven Bianco" userId="99456e59-165b-4dce-a27f-5e7726c1cac1" providerId="ADAL" clId="{86DC5101-406E-4F49-BC8F-12B0AD7ED4AC}" dt="2021-05-12T17:30:13.821" v="61"/>
          <ac:spMkLst>
            <pc:docMk/>
            <pc:sldMk cId="9975750" sldId="286"/>
            <ac:spMk id="8" creationId="{C3EC99F1-8CA5-4AC4-8788-D053CE0029C4}"/>
          </ac:spMkLst>
        </pc:spChg>
        <pc:spChg chg="add mod ord">
          <ac:chgData name="Steven Bianco" userId="99456e59-165b-4dce-a27f-5e7726c1cac1" providerId="ADAL" clId="{86DC5101-406E-4F49-BC8F-12B0AD7ED4AC}" dt="2021-05-13T12:55:22.129" v="1195" actId="20577"/>
          <ac:spMkLst>
            <pc:docMk/>
            <pc:sldMk cId="9975750" sldId="286"/>
            <ac:spMk id="10" creationId="{3041B110-DF74-4793-B968-E1314C6D2452}"/>
          </ac:spMkLst>
        </pc:spChg>
        <pc:graphicFrameChg chg="modGraphic">
          <ac:chgData name="Steven Bianco" userId="99456e59-165b-4dce-a27f-5e7726c1cac1" providerId="ADAL" clId="{86DC5101-406E-4F49-BC8F-12B0AD7ED4AC}" dt="2021-05-12T17:30:38.316" v="65" actId="26606"/>
          <ac:graphicFrameMkLst>
            <pc:docMk/>
            <pc:sldMk cId="9975750" sldId="286"/>
            <ac:graphicFrameMk id="9" creationId="{64E5B980-AA11-47F1-B674-A41ECC46633C}"/>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slide" Target="../slides/slide6.xml"/><Relationship Id="rId16" Type="http://schemas.openxmlformats.org/officeDocument/2006/relationships/image" Target="../media/image16.png"/><Relationship Id="rId1" Type="http://schemas.openxmlformats.org/officeDocument/2006/relationships/slide" Target="../slides/slide5.xml"/><Relationship Id="rId6" Type="http://schemas.openxmlformats.org/officeDocument/2006/relationships/slide" Target="../slides/slide11.xml"/><Relationship Id="rId11" Type="http://schemas.openxmlformats.org/officeDocument/2006/relationships/slide" Target="../slides/slide17.xml"/><Relationship Id="rId5" Type="http://schemas.openxmlformats.org/officeDocument/2006/relationships/slide" Target="../slides/slide10.xml"/><Relationship Id="rId15" Type="http://schemas.openxmlformats.org/officeDocument/2006/relationships/image" Target="../media/image15.svg"/><Relationship Id="rId10" Type="http://schemas.openxmlformats.org/officeDocument/2006/relationships/slide" Target="../slides/slide15.xml"/><Relationship Id="rId19" Type="http://schemas.openxmlformats.org/officeDocument/2006/relationships/image" Target="../media/image19.svg"/><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image" Target="../media/image14.png"/></Relationships>
</file>

<file path=ppt/diagrams/_rels/data5.xml.rels><?xml version="1.0" encoding="UTF-8" standalone="yes"?>
<Relationships xmlns="http://schemas.openxmlformats.org/package/2006/relationships"><Relationship Id="rId3" Type="http://schemas.openxmlformats.org/officeDocument/2006/relationships/hyperlink" Target="https://us.livescribe.com/" TargetMode="External"/><Relationship Id="rId2" Type="http://schemas.openxmlformats.org/officeDocument/2006/relationships/hyperlink" Target="https://community.windows.com/en-us/stories/office-lens-giving-you-a-scanner-in-your-pocket" TargetMode="External"/><Relationship Id="rId1" Type="http://schemas.openxmlformats.org/officeDocument/2006/relationships/hyperlink" Target="https://www.microsoft.com/en-us/microsoft-365/onenote/digital-note-taking-app" TargetMode="External"/><Relationship Id="rId4" Type="http://schemas.openxmlformats.org/officeDocument/2006/relationships/hyperlink" Target="https://sonocent.com/" TargetMode="External"/></Relationships>
</file>

<file path=ppt/diagrams/_rels/data6.xml.rels><?xml version="1.0" encoding="UTF-8" standalone="yes"?>
<Relationships xmlns="http://schemas.openxmlformats.org/package/2006/relationships"><Relationship Id="rId8" Type="http://schemas.openxmlformats.org/officeDocument/2006/relationships/hyperlink" Target="https://support.zoom.us/hc/en-us/articles/207279736-Closed-captioning-and-live-transcription" TargetMode="External"/><Relationship Id="rId3" Type="http://schemas.openxmlformats.org/officeDocument/2006/relationships/hyperlink" Target="https://support.microsoft.com/en-us/office/view-live-transcription-in-a-teams-meeting-dc1a8f23-2e20-4684-885e-2152e06a4a8b" TargetMode="External"/><Relationship Id="rId7" Type="http://schemas.openxmlformats.org/officeDocument/2006/relationships/hyperlink" Target="https://verbit.ai/" TargetMode="External"/><Relationship Id="rId2" Type="http://schemas.openxmlformats.org/officeDocument/2006/relationships/hyperlink" Target="https://support.google.com/docs/answer/4492226?hl=en" TargetMode="External"/><Relationship Id="rId1" Type="http://schemas.openxmlformats.org/officeDocument/2006/relationships/hyperlink" Target="https://support.microsoft.com/en-us/office/dictate-in-microsoft-365-eab203e1-d030-43c1-84ef-999b0b9675fe" TargetMode="External"/><Relationship Id="rId6" Type="http://schemas.openxmlformats.org/officeDocument/2006/relationships/hyperlink" Target="https://otter.ai/" TargetMode="External"/><Relationship Id="rId5" Type="http://schemas.openxmlformats.org/officeDocument/2006/relationships/hyperlink" Target="https://www.nuance.com/dragon.html" TargetMode="External"/><Relationship Id="rId4" Type="http://schemas.openxmlformats.org/officeDocument/2006/relationships/hyperlink" Target="https://webcaptioner.com/" TargetMode="External"/></Relationships>
</file>

<file path=ppt/diagrams/_rels/data7.xml.rels><?xml version="1.0" encoding="UTF-8" standalone="yes"?>
<Relationships xmlns="http://schemas.openxmlformats.org/package/2006/relationships"><Relationship Id="rId8" Type="http://schemas.openxmlformats.org/officeDocument/2006/relationships/hyperlink" Target="https://www.scanningpens.com/" TargetMode="External"/><Relationship Id="rId3" Type="http://schemas.openxmlformats.org/officeDocument/2006/relationships/hyperlink" Target="https://www.onenote.com/learningtools" TargetMode="External"/><Relationship Id="rId7" Type="http://schemas.openxmlformats.org/officeDocument/2006/relationships/hyperlink" Target="https://www.texthelp.com/products/read-and-write-education/" TargetMode="External"/><Relationship Id="rId2" Type="http://schemas.openxmlformats.org/officeDocument/2006/relationships/hyperlink" Target="https://support.microsoft.com/en-us/topic/use-immersive-reader-in-microsoft-edge-78a7a17d-52e1-47ee-b0ac-eff8539015e1" TargetMode="External"/><Relationship Id="rId1" Type="http://schemas.openxmlformats.org/officeDocument/2006/relationships/hyperlink" Target="http://www.cross-plus-a.com/balabolka.htm" TargetMode="External"/><Relationship Id="rId6" Type="http://schemas.openxmlformats.org/officeDocument/2006/relationships/hyperlink" Target="https://www.kurzweiledu.com/k3000-firefly/overview.html" TargetMode="External"/><Relationship Id="rId5" Type="http://schemas.openxmlformats.org/officeDocument/2006/relationships/hyperlink" Target="https://www.freedomscientific.com/products/software/jaws/" TargetMode="External"/><Relationship Id="rId4" Type="http://schemas.openxmlformats.org/officeDocument/2006/relationships/hyperlink" Target="https://www.nvaccess.org/"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6" Type="http://schemas.openxmlformats.org/officeDocument/2006/relationships/image" Target="../media/image35.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hyperlink" Target="https://us.livescribe.com/" TargetMode="External"/><Relationship Id="rId2" Type="http://schemas.openxmlformats.org/officeDocument/2006/relationships/hyperlink" Target="https://community.windows.com/en-us/stories/office-lens-giving-you-a-scanner-in-your-pocket" TargetMode="External"/><Relationship Id="rId1" Type="http://schemas.openxmlformats.org/officeDocument/2006/relationships/hyperlink" Target="https://www.microsoft.com/en-us/microsoft-365/onenote/digital-note-taking-app" TargetMode="External"/><Relationship Id="rId4" Type="http://schemas.openxmlformats.org/officeDocument/2006/relationships/hyperlink" Target="https://sonocent.com/" TargetMode="External"/></Relationships>
</file>

<file path=ppt/diagrams/_rels/drawing6.xml.rels><?xml version="1.0" encoding="UTF-8" standalone="yes"?>
<Relationships xmlns="http://schemas.openxmlformats.org/package/2006/relationships"><Relationship Id="rId8" Type="http://schemas.openxmlformats.org/officeDocument/2006/relationships/hyperlink" Target="https://support.zoom.us/hc/en-us/articles/207279736-Closed-captioning-and-live-transcription" TargetMode="External"/><Relationship Id="rId3" Type="http://schemas.openxmlformats.org/officeDocument/2006/relationships/hyperlink" Target="https://support.microsoft.com/en-us/office/view-live-transcription-in-a-teams-meeting-dc1a8f23-2e20-4684-885e-2152e06a4a8b" TargetMode="External"/><Relationship Id="rId7" Type="http://schemas.openxmlformats.org/officeDocument/2006/relationships/hyperlink" Target="https://verbit.ai/" TargetMode="External"/><Relationship Id="rId2" Type="http://schemas.openxmlformats.org/officeDocument/2006/relationships/hyperlink" Target="https://support.google.com/docs/answer/4492226?hl=en" TargetMode="External"/><Relationship Id="rId1" Type="http://schemas.openxmlformats.org/officeDocument/2006/relationships/hyperlink" Target="https://support.microsoft.com/en-us/office/dictate-in-microsoft-365-eab203e1-d030-43c1-84ef-999b0b9675fe" TargetMode="External"/><Relationship Id="rId6" Type="http://schemas.openxmlformats.org/officeDocument/2006/relationships/hyperlink" Target="https://otter.ai/" TargetMode="External"/><Relationship Id="rId5" Type="http://schemas.openxmlformats.org/officeDocument/2006/relationships/hyperlink" Target="https://www.nuance.com/dragon.html" TargetMode="External"/><Relationship Id="rId4" Type="http://schemas.openxmlformats.org/officeDocument/2006/relationships/hyperlink" Target="https://webcaptioner.com/" TargetMode="External"/></Relationships>
</file>

<file path=ppt/diagrams/_rels/drawing7.xml.rels><?xml version="1.0" encoding="UTF-8" standalone="yes"?>
<Relationships xmlns="http://schemas.openxmlformats.org/package/2006/relationships"><Relationship Id="rId8" Type="http://schemas.openxmlformats.org/officeDocument/2006/relationships/hyperlink" Target="https://www.scanningpens.com/" TargetMode="External"/><Relationship Id="rId3" Type="http://schemas.openxmlformats.org/officeDocument/2006/relationships/hyperlink" Target="https://www.onenote.com/learningtools" TargetMode="External"/><Relationship Id="rId7" Type="http://schemas.openxmlformats.org/officeDocument/2006/relationships/hyperlink" Target="https://www.texthelp.com/products/read-and-write-education/" TargetMode="External"/><Relationship Id="rId2" Type="http://schemas.openxmlformats.org/officeDocument/2006/relationships/hyperlink" Target="https://support.microsoft.com/en-us/topic/use-immersive-reader-in-microsoft-edge-78a7a17d-52e1-47ee-b0ac-eff8539015e1" TargetMode="External"/><Relationship Id="rId1" Type="http://schemas.openxmlformats.org/officeDocument/2006/relationships/hyperlink" Target="http://www.cross-plus-a.com/balabolka.htm" TargetMode="External"/><Relationship Id="rId6" Type="http://schemas.openxmlformats.org/officeDocument/2006/relationships/hyperlink" Target="https://www.kurzweiledu.com/k3000-firefly/overview.html" TargetMode="External"/><Relationship Id="rId5" Type="http://schemas.openxmlformats.org/officeDocument/2006/relationships/hyperlink" Target="https://www.freedomscientific.com/products/software/jaws/" TargetMode="External"/><Relationship Id="rId4" Type="http://schemas.openxmlformats.org/officeDocument/2006/relationships/hyperlink" Target="https://www.nvaccess.org/"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6" Type="http://schemas.openxmlformats.org/officeDocument/2006/relationships/image" Target="../media/image35.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5B29E-E74E-424F-82BD-F69391B57788}"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01F86A95-A9DB-44B4-88C2-12349DD7294C}">
      <dgm:prSet/>
      <dgm:spPr/>
      <dgm:t>
        <a:bodyPr/>
        <a:lstStyle/>
        <a:p>
          <a:pPr>
            <a:lnSpc>
              <a:spcPct val="100000"/>
            </a:lnSpc>
          </a:pPr>
          <a:r>
            <a:rPr lang="en-US" dirty="0">
              <a:latin typeface="Arial" panose="020B0604020202020204" pitchFamily="34" charset="0"/>
              <a:cs typeface="Arial" panose="020B0604020202020204" pitchFamily="34" charset="0"/>
            </a:rPr>
            <a:t>Canvas course content accessibility</a:t>
          </a:r>
        </a:p>
      </dgm:t>
    </dgm:pt>
    <dgm:pt modelId="{81F5CD5E-8B38-430E-B485-420C8DC5DC7B}" type="parTrans" cxnId="{7D5BBF3E-EDAC-4A4A-B71C-8B416B09BE5B}">
      <dgm:prSet/>
      <dgm:spPr/>
      <dgm:t>
        <a:bodyPr/>
        <a:lstStyle/>
        <a:p>
          <a:endParaRPr lang="en-US"/>
        </a:p>
      </dgm:t>
    </dgm:pt>
    <dgm:pt modelId="{73C56ECA-CFF8-4AB8-9F1D-C0919AEF4202}" type="sibTrans" cxnId="{7D5BBF3E-EDAC-4A4A-B71C-8B416B09BE5B}">
      <dgm:prSet/>
      <dgm:spPr/>
      <dgm:t>
        <a:bodyPr/>
        <a:lstStyle/>
        <a:p>
          <a:endParaRPr lang="en-US"/>
        </a:p>
      </dgm:t>
    </dgm:pt>
    <dgm:pt modelId="{C7C8CEFF-61D9-499B-B9F9-78C81159DAFB}">
      <dgm:prSet/>
      <dgm:spPr/>
      <dgm:t>
        <a:bodyPr/>
        <a:lstStyle/>
        <a:p>
          <a:pPr>
            <a:lnSpc>
              <a:spcPct val="100000"/>
            </a:lnSpc>
          </a:pPr>
          <a:r>
            <a:rPr lang="en-US">
              <a:latin typeface="Arial" panose="020B0604020202020204" pitchFamily="34" charset="0"/>
              <a:cs typeface="Arial" panose="020B0604020202020204" pitchFamily="34" charset="0"/>
            </a:rPr>
            <a:t>Document accessibility</a:t>
          </a:r>
        </a:p>
      </dgm:t>
    </dgm:pt>
    <dgm:pt modelId="{6B07DC04-16FB-4E2D-9F7D-F004062A505C}" type="parTrans" cxnId="{A002DF3B-64ED-4A0B-8F1A-0A3AFB159926}">
      <dgm:prSet/>
      <dgm:spPr/>
      <dgm:t>
        <a:bodyPr/>
        <a:lstStyle/>
        <a:p>
          <a:endParaRPr lang="en-US"/>
        </a:p>
      </dgm:t>
    </dgm:pt>
    <dgm:pt modelId="{B9765D18-E635-4E72-8097-684F8C809C38}" type="sibTrans" cxnId="{A002DF3B-64ED-4A0B-8F1A-0A3AFB159926}">
      <dgm:prSet/>
      <dgm:spPr/>
      <dgm:t>
        <a:bodyPr/>
        <a:lstStyle/>
        <a:p>
          <a:endParaRPr lang="en-US"/>
        </a:p>
      </dgm:t>
    </dgm:pt>
    <dgm:pt modelId="{14884CF0-E84F-454D-A2CC-6E3F3966B0BE}">
      <dgm:prSet/>
      <dgm:spPr/>
      <dgm:t>
        <a:bodyPr/>
        <a:lstStyle/>
        <a:p>
          <a:pPr>
            <a:lnSpc>
              <a:spcPct val="100000"/>
            </a:lnSpc>
          </a:pPr>
          <a:r>
            <a:rPr lang="en-US">
              <a:latin typeface="Arial" panose="020B0604020202020204" pitchFamily="34" charset="0"/>
              <a:cs typeface="Arial" panose="020B0604020202020204" pitchFamily="34" charset="0"/>
            </a:rPr>
            <a:t>Vendor Voluntary Product Accessibility Template (VPAT™) review</a:t>
          </a:r>
        </a:p>
      </dgm:t>
    </dgm:pt>
    <dgm:pt modelId="{523E7A43-E4D1-4942-A4AD-D32EF43868FF}" type="parTrans" cxnId="{3FB7502E-3CD4-4646-A9C4-EDD5D7CFAED0}">
      <dgm:prSet/>
      <dgm:spPr/>
      <dgm:t>
        <a:bodyPr/>
        <a:lstStyle/>
        <a:p>
          <a:endParaRPr lang="en-US"/>
        </a:p>
      </dgm:t>
    </dgm:pt>
    <dgm:pt modelId="{4369D6AB-17F0-42DF-874C-C40ECBDA6B61}" type="sibTrans" cxnId="{3FB7502E-3CD4-4646-A9C4-EDD5D7CFAED0}">
      <dgm:prSet/>
      <dgm:spPr/>
      <dgm:t>
        <a:bodyPr/>
        <a:lstStyle/>
        <a:p>
          <a:endParaRPr lang="en-US"/>
        </a:p>
      </dgm:t>
    </dgm:pt>
    <dgm:pt modelId="{E416C37E-E566-4E7C-A752-0333876DD340}">
      <dgm:prSet/>
      <dgm:spPr/>
      <dgm:t>
        <a:bodyPr/>
        <a:lstStyle/>
        <a:p>
          <a:pPr>
            <a:lnSpc>
              <a:spcPct val="100000"/>
            </a:lnSpc>
          </a:pPr>
          <a:r>
            <a:rPr lang="en-US">
              <a:latin typeface="Arial" panose="020B0604020202020204" pitchFamily="34" charset="0"/>
              <a:cs typeface="Arial" panose="020B0604020202020204" pitchFamily="34" charset="0"/>
            </a:rPr>
            <a:t>Website Accessibility</a:t>
          </a:r>
        </a:p>
      </dgm:t>
    </dgm:pt>
    <dgm:pt modelId="{D60A596E-4A66-403D-82CE-4BA85E9B763F}" type="parTrans" cxnId="{5FBAA1EA-6DB7-4A2A-B2B8-E0E29597AFDE}">
      <dgm:prSet/>
      <dgm:spPr/>
      <dgm:t>
        <a:bodyPr/>
        <a:lstStyle/>
        <a:p>
          <a:endParaRPr lang="en-US"/>
        </a:p>
      </dgm:t>
    </dgm:pt>
    <dgm:pt modelId="{CE9F4736-6351-4817-AB91-148699BF2B3A}" type="sibTrans" cxnId="{5FBAA1EA-6DB7-4A2A-B2B8-E0E29597AFDE}">
      <dgm:prSet/>
      <dgm:spPr/>
      <dgm:t>
        <a:bodyPr/>
        <a:lstStyle/>
        <a:p>
          <a:endParaRPr lang="en-US"/>
        </a:p>
      </dgm:t>
    </dgm:pt>
    <dgm:pt modelId="{D9A66B4B-AD6E-48C8-8910-00646CF8CFA9}" type="pres">
      <dgm:prSet presAssocID="{9425B29E-E74E-424F-82BD-F69391B57788}" presName="root" presStyleCnt="0">
        <dgm:presLayoutVars>
          <dgm:dir/>
          <dgm:resizeHandles val="exact"/>
        </dgm:presLayoutVars>
      </dgm:prSet>
      <dgm:spPr/>
    </dgm:pt>
    <dgm:pt modelId="{7661A7DE-0C16-40D5-8783-5751A8A2BCEE}" type="pres">
      <dgm:prSet presAssocID="{01F86A95-A9DB-44B4-88C2-12349DD7294C}" presName="compNode" presStyleCnt="0"/>
      <dgm:spPr/>
    </dgm:pt>
    <dgm:pt modelId="{08CAF6A9-3958-4AF2-928B-18CA5A9D6099}" type="pres">
      <dgm:prSet presAssocID="{01F86A95-A9DB-44B4-88C2-12349DD7294C}" presName="bgRect" presStyleLbl="bgShp" presStyleIdx="0" presStyleCnt="4"/>
      <dgm:spPr/>
    </dgm:pt>
    <dgm:pt modelId="{19952D40-09C6-47E5-816D-35282B409797}" type="pres">
      <dgm:prSet presAssocID="{01F86A95-A9DB-44B4-88C2-12349DD729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47F38F4C-26ED-4EED-9D4C-B739A9BA5426}" type="pres">
      <dgm:prSet presAssocID="{01F86A95-A9DB-44B4-88C2-12349DD7294C}" presName="spaceRect" presStyleCnt="0"/>
      <dgm:spPr/>
    </dgm:pt>
    <dgm:pt modelId="{21AFEEE0-ED5E-4B3B-AE76-771ECD98F859}" type="pres">
      <dgm:prSet presAssocID="{01F86A95-A9DB-44B4-88C2-12349DD7294C}" presName="parTx" presStyleLbl="revTx" presStyleIdx="0" presStyleCnt="4">
        <dgm:presLayoutVars>
          <dgm:chMax val="0"/>
          <dgm:chPref val="0"/>
        </dgm:presLayoutVars>
      </dgm:prSet>
      <dgm:spPr/>
    </dgm:pt>
    <dgm:pt modelId="{43B64805-378A-47C6-AC9B-1885A971DC7B}" type="pres">
      <dgm:prSet presAssocID="{73C56ECA-CFF8-4AB8-9F1D-C0919AEF4202}" presName="sibTrans" presStyleCnt="0"/>
      <dgm:spPr/>
    </dgm:pt>
    <dgm:pt modelId="{623683B8-9E45-4ED4-BD24-6AEF3243BCAF}" type="pres">
      <dgm:prSet presAssocID="{C7C8CEFF-61D9-499B-B9F9-78C81159DAFB}" presName="compNode" presStyleCnt="0"/>
      <dgm:spPr/>
    </dgm:pt>
    <dgm:pt modelId="{3CBEB3A2-E70A-4C41-A217-6979D5456F9E}" type="pres">
      <dgm:prSet presAssocID="{C7C8CEFF-61D9-499B-B9F9-78C81159DAFB}" presName="bgRect" presStyleLbl="bgShp" presStyleIdx="1" presStyleCnt="4"/>
      <dgm:spPr/>
    </dgm:pt>
    <dgm:pt modelId="{EF0113B2-999B-4580-8867-C9FEF736D356}" type="pres">
      <dgm:prSet presAssocID="{C7C8CEFF-61D9-499B-B9F9-78C81159DA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E5AEE967-A696-4B38-8381-D223812719A0}" type="pres">
      <dgm:prSet presAssocID="{C7C8CEFF-61D9-499B-B9F9-78C81159DAFB}" presName="spaceRect" presStyleCnt="0"/>
      <dgm:spPr/>
    </dgm:pt>
    <dgm:pt modelId="{37D642B2-DE57-41FC-9495-6D402843844F}" type="pres">
      <dgm:prSet presAssocID="{C7C8CEFF-61D9-499B-B9F9-78C81159DAFB}" presName="parTx" presStyleLbl="revTx" presStyleIdx="1" presStyleCnt="4">
        <dgm:presLayoutVars>
          <dgm:chMax val="0"/>
          <dgm:chPref val="0"/>
        </dgm:presLayoutVars>
      </dgm:prSet>
      <dgm:spPr/>
    </dgm:pt>
    <dgm:pt modelId="{6AE8A9C2-6F88-447C-AC56-E5FDC75EEE1D}" type="pres">
      <dgm:prSet presAssocID="{B9765D18-E635-4E72-8097-684F8C809C38}" presName="sibTrans" presStyleCnt="0"/>
      <dgm:spPr/>
    </dgm:pt>
    <dgm:pt modelId="{4E309297-9AF0-49CA-8B2C-0C7396478DDB}" type="pres">
      <dgm:prSet presAssocID="{14884CF0-E84F-454D-A2CC-6E3F3966B0BE}" presName="compNode" presStyleCnt="0"/>
      <dgm:spPr/>
    </dgm:pt>
    <dgm:pt modelId="{2AA26BEA-5B7C-4A4E-AEDE-2193C25469AB}" type="pres">
      <dgm:prSet presAssocID="{14884CF0-E84F-454D-A2CC-6E3F3966B0BE}" presName="bgRect" presStyleLbl="bgShp" presStyleIdx="2" presStyleCnt="4"/>
      <dgm:spPr/>
    </dgm:pt>
    <dgm:pt modelId="{53B2ED1E-5735-4C43-87F9-629B62FE871B}" type="pres">
      <dgm:prSet presAssocID="{14884CF0-E84F-454D-A2CC-6E3F3966B0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83E6D07C-8C63-4320-94F2-5E4B387B2641}" type="pres">
      <dgm:prSet presAssocID="{14884CF0-E84F-454D-A2CC-6E3F3966B0BE}" presName="spaceRect" presStyleCnt="0"/>
      <dgm:spPr/>
    </dgm:pt>
    <dgm:pt modelId="{3BBDF836-A384-41AF-AF28-C5101640BBD9}" type="pres">
      <dgm:prSet presAssocID="{14884CF0-E84F-454D-A2CC-6E3F3966B0BE}" presName="parTx" presStyleLbl="revTx" presStyleIdx="2" presStyleCnt="4">
        <dgm:presLayoutVars>
          <dgm:chMax val="0"/>
          <dgm:chPref val="0"/>
        </dgm:presLayoutVars>
      </dgm:prSet>
      <dgm:spPr/>
    </dgm:pt>
    <dgm:pt modelId="{090649C8-60FB-4412-8D01-0D66601986AA}" type="pres">
      <dgm:prSet presAssocID="{4369D6AB-17F0-42DF-874C-C40ECBDA6B61}" presName="sibTrans" presStyleCnt="0"/>
      <dgm:spPr/>
    </dgm:pt>
    <dgm:pt modelId="{52F1F6A2-7324-47C1-BBC3-C591ACC25A63}" type="pres">
      <dgm:prSet presAssocID="{E416C37E-E566-4E7C-A752-0333876DD340}" presName="compNode" presStyleCnt="0"/>
      <dgm:spPr/>
    </dgm:pt>
    <dgm:pt modelId="{CF0AD5E4-A2E1-44ED-88B7-5A5922AB13EB}" type="pres">
      <dgm:prSet presAssocID="{E416C37E-E566-4E7C-A752-0333876DD340}" presName="bgRect" presStyleLbl="bgShp" presStyleIdx="3" presStyleCnt="4"/>
      <dgm:spPr/>
    </dgm:pt>
    <dgm:pt modelId="{528602AB-9EB8-4D2E-A9DC-D59DA2BE406C}" type="pres">
      <dgm:prSet presAssocID="{E416C37E-E566-4E7C-A752-0333876DD3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47C0C25E-5B52-42B7-83A6-9F9CCB97453F}" type="pres">
      <dgm:prSet presAssocID="{E416C37E-E566-4E7C-A752-0333876DD340}" presName="spaceRect" presStyleCnt="0"/>
      <dgm:spPr/>
    </dgm:pt>
    <dgm:pt modelId="{1C0E662A-5478-4A65-B13B-85A3E68652D6}" type="pres">
      <dgm:prSet presAssocID="{E416C37E-E566-4E7C-A752-0333876DD340}" presName="parTx" presStyleLbl="revTx" presStyleIdx="3" presStyleCnt="4">
        <dgm:presLayoutVars>
          <dgm:chMax val="0"/>
          <dgm:chPref val="0"/>
        </dgm:presLayoutVars>
      </dgm:prSet>
      <dgm:spPr/>
    </dgm:pt>
  </dgm:ptLst>
  <dgm:cxnLst>
    <dgm:cxn modelId="{EEFEBD20-9C92-4813-9924-0C7C950DE81F}" type="presOf" srcId="{14884CF0-E84F-454D-A2CC-6E3F3966B0BE}" destId="{3BBDF836-A384-41AF-AF28-C5101640BBD9}" srcOrd="0" destOrd="0" presId="urn:microsoft.com/office/officeart/2018/2/layout/IconVerticalSolidList"/>
    <dgm:cxn modelId="{3FB7502E-3CD4-4646-A9C4-EDD5D7CFAED0}" srcId="{9425B29E-E74E-424F-82BD-F69391B57788}" destId="{14884CF0-E84F-454D-A2CC-6E3F3966B0BE}" srcOrd="2" destOrd="0" parTransId="{523E7A43-E4D1-4942-A4AD-D32EF43868FF}" sibTransId="{4369D6AB-17F0-42DF-874C-C40ECBDA6B61}"/>
    <dgm:cxn modelId="{3C3C0C3A-8880-4303-B994-65F4FEA56BEF}" type="presOf" srcId="{C7C8CEFF-61D9-499B-B9F9-78C81159DAFB}" destId="{37D642B2-DE57-41FC-9495-6D402843844F}" srcOrd="0" destOrd="0" presId="urn:microsoft.com/office/officeart/2018/2/layout/IconVerticalSolidList"/>
    <dgm:cxn modelId="{A002DF3B-64ED-4A0B-8F1A-0A3AFB159926}" srcId="{9425B29E-E74E-424F-82BD-F69391B57788}" destId="{C7C8CEFF-61D9-499B-B9F9-78C81159DAFB}" srcOrd="1" destOrd="0" parTransId="{6B07DC04-16FB-4E2D-9F7D-F004062A505C}" sibTransId="{B9765D18-E635-4E72-8097-684F8C809C38}"/>
    <dgm:cxn modelId="{7D5BBF3E-EDAC-4A4A-B71C-8B416B09BE5B}" srcId="{9425B29E-E74E-424F-82BD-F69391B57788}" destId="{01F86A95-A9DB-44B4-88C2-12349DD7294C}" srcOrd="0" destOrd="0" parTransId="{81F5CD5E-8B38-430E-B485-420C8DC5DC7B}" sibTransId="{73C56ECA-CFF8-4AB8-9F1D-C0919AEF4202}"/>
    <dgm:cxn modelId="{EF2D385D-7B9B-43B2-8D88-48CA97B06A2D}" type="presOf" srcId="{9425B29E-E74E-424F-82BD-F69391B57788}" destId="{D9A66B4B-AD6E-48C8-8910-00646CF8CFA9}" srcOrd="0" destOrd="0" presId="urn:microsoft.com/office/officeart/2018/2/layout/IconVerticalSolidList"/>
    <dgm:cxn modelId="{296E288E-189C-4FBF-9D38-2740F52A0DD5}" type="presOf" srcId="{01F86A95-A9DB-44B4-88C2-12349DD7294C}" destId="{21AFEEE0-ED5E-4B3B-AE76-771ECD98F859}" srcOrd="0" destOrd="0" presId="urn:microsoft.com/office/officeart/2018/2/layout/IconVerticalSolidList"/>
    <dgm:cxn modelId="{1A4424E6-E095-4707-9B6C-8A5D9659EF8D}" type="presOf" srcId="{E416C37E-E566-4E7C-A752-0333876DD340}" destId="{1C0E662A-5478-4A65-B13B-85A3E68652D6}" srcOrd="0" destOrd="0" presId="urn:microsoft.com/office/officeart/2018/2/layout/IconVerticalSolidList"/>
    <dgm:cxn modelId="{5FBAA1EA-6DB7-4A2A-B2B8-E0E29597AFDE}" srcId="{9425B29E-E74E-424F-82BD-F69391B57788}" destId="{E416C37E-E566-4E7C-A752-0333876DD340}" srcOrd="3" destOrd="0" parTransId="{D60A596E-4A66-403D-82CE-4BA85E9B763F}" sibTransId="{CE9F4736-6351-4817-AB91-148699BF2B3A}"/>
    <dgm:cxn modelId="{D223CC22-4D54-434B-9A9A-93DE6BCCF47F}" type="presParOf" srcId="{D9A66B4B-AD6E-48C8-8910-00646CF8CFA9}" destId="{7661A7DE-0C16-40D5-8783-5751A8A2BCEE}" srcOrd="0" destOrd="0" presId="urn:microsoft.com/office/officeart/2018/2/layout/IconVerticalSolidList"/>
    <dgm:cxn modelId="{290EFDA6-7A47-4206-B111-205097B54A13}" type="presParOf" srcId="{7661A7DE-0C16-40D5-8783-5751A8A2BCEE}" destId="{08CAF6A9-3958-4AF2-928B-18CA5A9D6099}" srcOrd="0" destOrd="0" presId="urn:microsoft.com/office/officeart/2018/2/layout/IconVerticalSolidList"/>
    <dgm:cxn modelId="{1B4E0E14-A18C-496A-9754-8D7CA37155FF}" type="presParOf" srcId="{7661A7DE-0C16-40D5-8783-5751A8A2BCEE}" destId="{19952D40-09C6-47E5-816D-35282B409797}" srcOrd="1" destOrd="0" presId="urn:microsoft.com/office/officeart/2018/2/layout/IconVerticalSolidList"/>
    <dgm:cxn modelId="{485E73D1-AE53-4645-9DA5-AF2FC165109C}" type="presParOf" srcId="{7661A7DE-0C16-40D5-8783-5751A8A2BCEE}" destId="{47F38F4C-26ED-4EED-9D4C-B739A9BA5426}" srcOrd="2" destOrd="0" presId="urn:microsoft.com/office/officeart/2018/2/layout/IconVerticalSolidList"/>
    <dgm:cxn modelId="{B937B9AC-63B4-4FDF-834E-72C4BD219421}" type="presParOf" srcId="{7661A7DE-0C16-40D5-8783-5751A8A2BCEE}" destId="{21AFEEE0-ED5E-4B3B-AE76-771ECD98F859}" srcOrd="3" destOrd="0" presId="urn:microsoft.com/office/officeart/2018/2/layout/IconVerticalSolidList"/>
    <dgm:cxn modelId="{83CC8AD3-26CA-4A45-852B-37161CE7D90B}" type="presParOf" srcId="{D9A66B4B-AD6E-48C8-8910-00646CF8CFA9}" destId="{43B64805-378A-47C6-AC9B-1885A971DC7B}" srcOrd="1" destOrd="0" presId="urn:microsoft.com/office/officeart/2018/2/layout/IconVerticalSolidList"/>
    <dgm:cxn modelId="{61B034E8-7F68-4B2D-B3A1-5E777B247A39}" type="presParOf" srcId="{D9A66B4B-AD6E-48C8-8910-00646CF8CFA9}" destId="{623683B8-9E45-4ED4-BD24-6AEF3243BCAF}" srcOrd="2" destOrd="0" presId="urn:microsoft.com/office/officeart/2018/2/layout/IconVerticalSolidList"/>
    <dgm:cxn modelId="{C0A7B43D-97A8-4BC8-BBD4-8EE872F71754}" type="presParOf" srcId="{623683B8-9E45-4ED4-BD24-6AEF3243BCAF}" destId="{3CBEB3A2-E70A-4C41-A217-6979D5456F9E}" srcOrd="0" destOrd="0" presId="urn:microsoft.com/office/officeart/2018/2/layout/IconVerticalSolidList"/>
    <dgm:cxn modelId="{F6E8AA0D-7E77-4869-8669-00A82753F83B}" type="presParOf" srcId="{623683B8-9E45-4ED4-BD24-6AEF3243BCAF}" destId="{EF0113B2-999B-4580-8867-C9FEF736D356}" srcOrd="1" destOrd="0" presId="urn:microsoft.com/office/officeart/2018/2/layout/IconVerticalSolidList"/>
    <dgm:cxn modelId="{9D564843-751E-4501-AE40-9A110958AEB7}" type="presParOf" srcId="{623683B8-9E45-4ED4-BD24-6AEF3243BCAF}" destId="{E5AEE967-A696-4B38-8381-D223812719A0}" srcOrd="2" destOrd="0" presId="urn:microsoft.com/office/officeart/2018/2/layout/IconVerticalSolidList"/>
    <dgm:cxn modelId="{2E3654E0-F228-4734-85ED-B405063ABC71}" type="presParOf" srcId="{623683B8-9E45-4ED4-BD24-6AEF3243BCAF}" destId="{37D642B2-DE57-41FC-9495-6D402843844F}" srcOrd="3" destOrd="0" presId="urn:microsoft.com/office/officeart/2018/2/layout/IconVerticalSolidList"/>
    <dgm:cxn modelId="{7F5EF288-FB56-49A1-B319-FB6D1A080A03}" type="presParOf" srcId="{D9A66B4B-AD6E-48C8-8910-00646CF8CFA9}" destId="{6AE8A9C2-6F88-447C-AC56-E5FDC75EEE1D}" srcOrd="3" destOrd="0" presId="urn:microsoft.com/office/officeart/2018/2/layout/IconVerticalSolidList"/>
    <dgm:cxn modelId="{197EB2C8-9D7C-452D-A3E6-79D21AE4E5CD}" type="presParOf" srcId="{D9A66B4B-AD6E-48C8-8910-00646CF8CFA9}" destId="{4E309297-9AF0-49CA-8B2C-0C7396478DDB}" srcOrd="4" destOrd="0" presId="urn:microsoft.com/office/officeart/2018/2/layout/IconVerticalSolidList"/>
    <dgm:cxn modelId="{E002CA47-55AF-4579-B8F1-A5532605920E}" type="presParOf" srcId="{4E309297-9AF0-49CA-8B2C-0C7396478DDB}" destId="{2AA26BEA-5B7C-4A4E-AEDE-2193C25469AB}" srcOrd="0" destOrd="0" presId="urn:microsoft.com/office/officeart/2018/2/layout/IconVerticalSolidList"/>
    <dgm:cxn modelId="{6D7D7480-7610-4DBA-8134-0E470D00617C}" type="presParOf" srcId="{4E309297-9AF0-49CA-8B2C-0C7396478DDB}" destId="{53B2ED1E-5735-4C43-87F9-629B62FE871B}" srcOrd="1" destOrd="0" presId="urn:microsoft.com/office/officeart/2018/2/layout/IconVerticalSolidList"/>
    <dgm:cxn modelId="{3D0F2C62-31FB-4B96-A8F7-412106B1209E}" type="presParOf" srcId="{4E309297-9AF0-49CA-8B2C-0C7396478DDB}" destId="{83E6D07C-8C63-4320-94F2-5E4B387B2641}" srcOrd="2" destOrd="0" presId="urn:microsoft.com/office/officeart/2018/2/layout/IconVerticalSolidList"/>
    <dgm:cxn modelId="{EB6328C2-6978-4E7F-9915-5D70E90B2C63}" type="presParOf" srcId="{4E309297-9AF0-49CA-8B2C-0C7396478DDB}" destId="{3BBDF836-A384-41AF-AF28-C5101640BBD9}" srcOrd="3" destOrd="0" presId="urn:microsoft.com/office/officeart/2018/2/layout/IconVerticalSolidList"/>
    <dgm:cxn modelId="{109C295A-1DCB-4D4B-9F23-BBDEEFFD2233}" type="presParOf" srcId="{D9A66B4B-AD6E-48C8-8910-00646CF8CFA9}" destId="{090649C8-60FB-4412-8D01-0D66601986AA}" srcOrd="5" destOrd="0" presId="urn:microsoft.com/office/officeart/2018/2/layout/IconVerticalSolidList"/>
    <dgm:cxn modelId="{5391EA4F-F0A5-4079-9859-1B052677FCE3}" type="presParOf" srcId="{D9A66B4B-AD6E-48C8-8910-00646CF8CFA9}" destId="{52F1F6A2-7324-47C1-BBC3-C591ACC25A63}" srcOrd="6" destOrd="0" presId="urn:microsoft.com/office/officeart/2018/2/layout/IconVerticalSolidList"/>
    <dgm:cxn modelId="{2D5EC36F-7915-4AD5-BF79-B6AB9647FD4F}" type="presParOf" srcId="{52F1F6A2-7324-47C1-BBC3-C591ACC25A63}" destId="{CF0AD5E4-A2E1-44ED-88B7-5A5922AB13EB}" srcOrd="0" destOrd="0" presId="urn:microsoft.com/office/officeart/2018/2/layout/IconVerticalSolidList"/>
    <dgm:cxn modelId="{112B5232-72B8-4700-8C6A-D33CBDD5C36D}" type="presParOf" srcId="{52F1F6A2-7324-47C1-BBC3-C591ACC25A63}" destId="{528602AB-9EB8-4D2E-A9DC-D59DA2BE406C}" srcOrd="1" destOrd="0" presId="urn:microsoft.com/office/officeart/2018/2/layout/IconVerticalSolidList"/>
    <dgm:cxn modelId="{BE6E5A18-7236-45FA-9199-940C269CB0A2}" type="presParOf" srcId="{52F1F6A2-7324-47C1-BBC3-C591ACC25A63}" destId="{47C0C25E-5B52-42B7-83A6-9F9CCB97453F}" srcOrd="2" destOrd="0" presId="urn:microsoft.com/office/officeart/2018/2/layout/IconVerticalSolidList"/>
    <dgm:cxn modelId="{03DAFE2A-B300-4017-8771-CFC353182244}" type="presParOf" srcId="{52F1F6A2-7324-47C1-BBC3-C591ACC25A63}" destId="{1C0E662A-5478-4A65-B13B-85A3E68652D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464B1C-CA1D-41BA-9AA3-2F63D613A5EC}" type="doc">
      <dgm:prSet loTypeId="urn:microsoft.com/office/officeart/2008/layout/PictureStrips" loCatId="list" qsTypeId="urn:microsoft.com/office/officeart/2005/8/quickstyle/simple4" qsCatId="simple" csTypeId="urn:microsoft.com/office/officeart/2005/8/colors/accent1_2" csCatId="accent1" phldr="1"/>
      <dgm:spPr/>
      <dgm:t>
        <a:bodyPr/>
        <a:lstStyle/>
        <a:p>
          <a:endParaRPr lang="en-US"/>
        </a:p>
      </dgm:t>
    </dgm:pt>
    <dgm:pt modelId="{FF933E58-41B5-467E-8E0E-373CEC3F3660}">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1" action="ppaction://hlinksldjump">
                <a:extLst>
                  <a:ext uri="{A12FA001-AC4F-418D-AE19-62706E023703}">
                    <ahyp:hlinkClr xmlns:ahyp="http://schemas.microsoft.com/office/drawing/2018/hyperlinkcolor" val="tx"/>
                  </a:ext>
                </a:extLst>
              </a:hlinkClick>
            </a:rPr>
            <a:t>Assistive Technologies</a:t>
          </a:r>
          <a:endParaRPr lang="en-US" dirty="0">
            <a:solidFill>
              <a:schemeClr val="accent1"/>
            </a:solidFill>
            <a:latin typeface="Arial" panose="020B0604020202020204" pitchFamily="34" charset="0"/>
            <a:cs typeface="Arial" panose="020B0604020202020204" pitchFamily="34" charset="0"/>
          </a:endParaRPr>
        </a:p>
      </dgm:t>
    </dgm:pt>
    <dgm:pt modelId="{FD441DC8-B894-4BEB-B0DD-B0B6067B3AA4}" type="parTrans" cxnId="{9A42B7DF-3FBF-41DE-BED8-C5C5C07ED6E0}">
      <dgm:prSet/>
      <dgm:spPr/>
      <dgm:t>
        <a:bodyPr/>
        <a:lstStyle/>
        <a:p>
          <a:endParaRPr lang="en-US"/>
        </a:p>
      </dgm:t>
    </dgm:pt>
    <dgm:pt modelId="{B5AD3C2A-C71E-4D5F-A031-0DA9C0D942DC}" type="sibTrans" cxnId="{9A42B7DF-3FBF-41DE-BED8-C5C5C07ED6E0}">
      <dgm:prSet/>
      <dgm:spPr/>
      <dgm:t>
        <a:bodyPr/>
        <a:lstStyle/>
        <a:p>
          <a:endParaRPr lang="en-US"/>
        </a:p>
      </dgm:t>
    </dgm:pt>
    <dgm:pt modelId="{E9053AB0-6C2C-4AE9-A4D8-D8F060540AFD}">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Graphic Organizers</a:t>
          </a:r>
          <a:endParaRPr lang="en-US" dirty="0">
            <a:solidFill>
              <a:schemeClr val="accent1"/>
            </a:solidFill>
            <a:latin typeface="Arial" panose="020B0604020202020204" pitchFamily="34" charset="0"/>
            <a:cs typeface="Arial" panose="020B0604020202020204" pitchFamily="34" charset="0"/>
          </a:endParaRPr>
        </a:p>
      </dgm:t>
    </dgm:pt>
    <dgm:pt modelId="{A9871829-2077-4A14-957F-FAB3E13DBD46}" type="parTrans" cxnId="{0DF71A87-BC60-4E4E-8C06-265AD14C1C95}">
      <dgm:prSet/>
      <dgm:spPr/>
      <dgm:t>
        <a:bodyPr/>
        <a:lstStyle/>
        <a:p>
          <a:endParaRPr lang="en-US"/>
        </a:p>
      </dgm:t>
    </dgm:pt>
    <dgm:pt modelId="{08FDBC8C-4CEC-4F79-A60D-7960B01D91FD}" type="sibTrans" cxnId="{0DF71A87-BC60-4E4E-8C06-265AD14C1C95}">
      <dgm:prSet/>
      <dgm:spPr/>
      <dgm:t>
        <a:bodyPr/>
        <a:lstStyle/>
        <a:p>
          <a:endParaRPr lang="en-US"/>
        </a:p>
      </dgm:t>
    </dgm:pt>
    <dgm:pt modelId="{733CD921-299A-4919-BD8E-7044D20B59CA}">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3" action="ppaction://hlinksldjump">
                <a:extLst>
                  <a:ext uri="{A12FA001-AC4F-418D-AE19-62706E023703}">
                    <ahyp:hlinkClr xmlns:ahyp="http://schemas.microsoft.com/office/drawing/2018/hyperlinkcolor" val="tx"/>
                  </a:ext>
                </a:extLst>
              </a:hlinkClick>
            </a:rPr>
            <a:t>Note Taking</a:t>
          </a:r>
          <a:endParaRPr lang="en-US" dirty="0">
            <a:solidFill>
              <a:schemeClr val="accent1"/>
            </a:solidFill>
            <a:latin typeface="Arial" panose="020B0604020202020204" pitchFamily="34" charset="0"/>
            <a:cs typeface="Arial" panose="020B0604020202020204" pitchFamily="34" charset="0"/>
          </a:endParaRPr>
        </a:p>
      </dgm:t>
    </dgm:pt>
    <dgm:pt modelId="{90EFF8B9-48E3-4AB2-90AC-BB6038C41330}" type="parTrans" cxnId="{AB104213-0D14-446B-8A4E-835950FB4556}">
      <dgm:prSet/>
      <dgm:spPr/>
      <dgm:t>
        <a:bodyPr/>
        <a:lstStyle/>
        <a:p>
          <a:endParaRPr lang="en-US"/>
        </a:p>
      </dgm:t>
    </dgm:pt>
    <dgm:pt modelId="{37C3A3B4-553D-423F-ADAC-229579858EAC}" type="sibTrans" cxnId="{AB104213-0D14-446B-8A4E-835950FB4556}">
      <dgm:prSet/>
      <dgm:spPr/>
      <dgm:t>
        <a:bodyPr/>
        <a:lstStyle/>
        <a:p>
          <a:endParaRPr lang="en-US"/>
        </a:p>
      </dgm:t>
    </dgm:pt>
    <dgm:pt modelId="{03785B56-B9B7-4046-9103-C359593D39D1}">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4" action="ppaction://hlinksldjump">
                <a:extLst>
                  <a:ext uri="{A12FA001-AC4F-418D-AE19-62706E023703}">
                    <ahyp:hlinkClr xmlns:ahyp="http://schemas.microsoft.com/office/drawing/2018/hyperlinkcolor" val="tx"/>
                  </a:ext>
                </a:extLst>
              </a:hlinkClick>
            </a:rPr>
            <a:t>Speech to Text</a:t>
          </a:r>
          <a:endParaRPr lang="en-US" dirty="0">
            <a:solidFill>
              <a:schemeClr val="accent1"/>
            </a:solidFill>
            <a:latin typeface="Arial" panose="020B0604020202020204" pitchFamily="34" charset="0"/>
            <a:cs typeface="Arial" panose="020B0604020202020204" pitchFamily="34" charset="0"/>
          </a:endParaRPr>
        </a:p>
      </dgm:t>
    </dgm:pt>
    <dgm:pt modelId="{2B3E49CB-14AF-49E2-B183-A5AF0AF6205B}" type="parTrans" cxnId="{9050E744-DAE1-420E-8AF3-CDBDFF249EE0}">
      <dgm:prSet/>
      <dgm:spPr/>
      <dgm:t>
        <a:bodyPr/>
        <a:lstStyle/>
        <a:p>
          <a:endParaRPr lang="en-US"/>
        </a:p>
      </dgm:t>
    </dgm:pt>
    <dgm:pt modelId="{70D42A3C-A02E-404E-B3AE-D4D28FE480A4}" type="sibTrans" cxnId="{9050E744-DAE1-420E-8AF3-CDBDFF249EE0}">
      <dgm:prSet/>
      <dgm:spPr/>
      <dgm:t>
        <a:bodyPr/>
        <a:lstStyle/>
        <a:p>
          <a:endParaRPr lang="en-US"/>
        </a:p>
      </dgm:t>
    </dgm:pt>
    <dgm:pt modelId="{DD61B3DC-A3E1-46A1-ACC8-919C4CE36218}">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5" action="ppaction://hlinksldjump">
                <a:extLst>
                  <a:ext uri="{A12FA001-AC4F-418D-AE19-62706E023703}">
                    <ahyp:hlinkClr xmlns:ahyp="http://schemas.microsoft.com/office/drawing/2018/hyperlinkcolor" val="tx"/>
                  </a:ext>
                </a:extLst>
              </a:hlinkClick>
            </a:rPr>
            <a:t>Text to Speech (TTS)</a:t>
          </a:r>
          <a:endParaRPr lang="en-US" dirty="0">
            <a:solidFill>
              <a:schemeClr val="accent1"/>
            </a:solidFill>
            <a:latin typeface="Arial" panose="020B0604020202020204" pitchFamily="34" charset="0"/>
            <a:cs typeface="Arial" panose="020B0604020202020204" pitchFamily="34" charset="0"/>
          </a:endParaRPr>
        </a:p>
      </dgm:t>
    </dgm:pt>
    <dgm:pt modelId="{58297B4C-06D7-46CD-93B2-8C35296F2E1B}" type="parTrans" cxnId="{FAB15A9E-F0D8-4F6E-8437-908721A04519}">
      <dgm:prSet/>
      <dgm:spPr/>
      <dgm:t>
        <a:bodyPr/>
        <a:lstStyle/>
        <a:p>
          <a:endParaRPr lang="en-US"/>
        </a:p>
      </dgm:t>
    </dgm:pt>
    <dgm:pt modelId="{22196C8E-80B7-4384-A453-9801CA3D09E1}" type="sibTrans" cxnId="{FAB15A9E-F0D8-4F6E-8437-908721A04519}">
      <dgm:prSet/>
      <dgm:spPr/>
      <dgm:t>
        <a:bodyPr/>
        <a:lstStyle/>
        <a:p>
          <a:endParaRPr lang="en-US"/>
        </a:p>
      </dgm:t>
    </dgm:pt>
    <dgm:pt modelId="{19B38D92-7CF3-4E22-8F9E-716461177E5D}">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6" action="ppaction://hlinksldjump">
                <a:extLst>
                  <a:ext uri="{A12FA001-AC4F-418D-AE19-62706E023703}">
                    <ahyp:hlinkClr xmlns:ahyp="http://schemas.microsoft.com/office/drawing/2018/hyperlinkcolor" val="tx"/>
                  </a:ext>
                </a:extLst>
              </a:hlinkClick>
            </a:rPr>
            <a:t>Universal Design for Learning</a:t>
          </a:r>
          <a:endParaRPr lang="en-US" dirty="0">
            <a:solidFill>
              <a:schemeClr val="accent1"/>
            </a:solidFill>
            <a:latin typeface="Arial" panose="020B0604020202020204" pitchFamily="34" charset="0"/>
            <a:cs typeface="Arial" panose="020B0604020202020204" pitchFamily="34" charset="0"/>
          </a:endParaRPr>
        </a:p>
      </dgm:t>
    </dgm:pt>
    <dgm:pt modelId="{F5E8D39A-BCB2-4D4B-9E33-BC33E06C56E5}" type="parTrans" cxnId="{346186AC-C2E2-40CE-8053-0A4D6DD6241C}">
      <dgm:prSet/>
      <dgm:spPr/>
      <dgm:t>
        <a:bodyPr/>
        <a:lstStyle/>
        <a:p>
          <a:endParaRPr lang="en-US"/>
        </a:p>
      </dgm:t>
    </dgm:pt>
    <dgm:pt modelId="{60FE7368-F93F-4147-A63B-2FC5FF37081C}" type="sibTrans" cxnId="{346186AC-C2E2-40CE-8053-0A4D6DD6241C}">
      <dgm:prSet/>
      <dgm:spPr/>
      <dgm:t>
        <a:bodyPr/>
        <a:lstStyle/>
        <a:p>
          <a:endParaRPr lang="en-US"/>
        </a:p>
      </dgm:t>
    </dgm:pt>
    <dgm:pt modelId="{0D2B7D64-AD37-4BCB-9744-C84A110B0A7A}">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7" action="ppaction://hlinksldjump">
                <a:extLst>
                  <a:ext uri="{A12FA001-AC4F-418D-AE19-62706E023703}">
                    <ahyp:hlinkClr xmlns:ahyp="http://schemas.microsoft.com/office/drawing/2018/hyperlinkcolor" val="tx"/>
                  </a:ext>
                </a:extLst>
              </a:hlinkClick>
            </a:rPr>
            <a:t>Multiple Means of Engagement</a:t>
          </a:r>
          <a:endParaRPr lang="en-US" dirty="0">
            <a:solidFill>
              <a:schemeClr val="accent1"/>
            </a:solidFill>
            <a:latin typeface="Arial" panose="020B0604020202020204" pitchFamily="34" charset="0"/>
            <a:cs typeface="Arial" panose="020B0604020202020204" pitchFamily="34" charset="0"/>
          </a:endParaRPr>
        </a:p>
      </dgm:t>
    </dgm:pt>
    <dgm:pt modelId="{71E0D944-853B-4CFE-BE93-148804EA40DA}" type="parTrans" cxnId="{1EBFF99E-F8CF-49A4-9B20-49B895499332}">
      <dgm:prSet/>
      <dgm:spPr/>
      <dgm:t>
        <a:bodyPr/>
        <a:lstStyle/>
        <a:p>
          <a:endParaRPr lang="en-US"/>
        </a:p>
      </dgm:t>
    </dgm:pt>
    <dgm:pt modelId="{03FB2927-854C-493C-9EAA-7BFCD7CDE45C}" type="sibTrans" cxnId="{1EBFF99E-F8CF-49A4-9B20-49B895499332}">
      <dgm:prSet/>
      <dgm:spPr/>
      <dgm:t>
        <a:bodyPr/>
        <a:lstStyle/>
        <a:p>
          <a:endParaRPr lang="en-US"/>
        </a:p>
      </dgm:t>
    </dgm:pt>
    <dgm:pt modelId="{B8CB6A8D-40B3-4973-8FBB-5650AE9F25A8}">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8" action="ppaction://hlinksldjump">
                <a:extLst>
                  <a:ext uri="{A12FA001-AC4F-418D-AE19-62706E023703}">
                    <ahyp:hlinkClr xmlns:ahyp="http://schemas.microsoft.com/office/drawing/2018/hyperlinkcolor" val="tx"/>
                  </a:ext>
                </a:extLst>
              </a:hlinkClick>
            </a:rPr>
            <a:t>Multiple Means of Representation</a:t>
          </a:r>
          <a:endParaRPr lang="en-US" dirty="0">
            <a:solidFill>
              <a:schemeClr val="accent1"/>
            </a:solidFill>
            <a:latin typeface="Arial" panose="020B0604020202020204" pitchFamily="34" charset="0"/>
            <a:cs typeface="Arial" panose="020B0604020202020204" pitchFamily="34" charset="0"/>
          </a:endParaRPr>
        </a:p>
      </dgm:t>
    </dgm:pt>
    <dgm:pt modelId="{763553E5-8BFB-4D9F-A2F5-D280A74A467A}" type="parTrans" cxnId="{8498BF6F-EB56-484B-A77A-630D412CC6CD}">
      <dgm:prSet/>
      <dgm:spPr/>
      <dgm:t>
        <a:bodyPr/>
        <a:lstStyle/>
        <a:p>
          <a:endParaRPr lang="en-US"/>
        </a:p>
      </dgm:t>
    </dgm:pt>
    <dgm:pt modelId="{260AA84F-54AD-4B28-9423-E3BF616A2F58}" type="sibTrans" cxnId="{8498BF6F-EB56-484B-A77A-630D412CC6CD}">
      <dgm:prSet/>
      <dgm:spPr/>
      <dgm:t>
        <a:bodyPr/>
        <a:lstStyle/>
        <a:p>
          <a:endParaRPr lang="en-US"/>
        </a:p>
      </dgm:t>
    </dgm:pt>
    <dgm:pt modelId="{6056D80C-DD24-491C-BDE0-853017DC91BC}">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9" action="ppaction://hlinksldjump">
                <a:extLst>
                  <a:ext uri="{A12FA001-AC4F-418D-AE19-62706E023703}">
                    <ahyp:hlinkClr xmlns:ahyp="http://schemas.microsoft.com/office/drawing/2018/hyperlinkcolor" val="tx"/>
                  </a:ext>
                </a:extLst>
              </a:hlinkClick>
            </a:rPr>
            <a:t>Multiple Means of Action and Expression</a:t>
          </a:r>
          <a:endParaRPr lang="en-US" dirty="0">
            <a:solidFill>
              <a:schemeClr val="accent1"/>
            </a:solidFill>
            <a:latin typeface="Arial" panose="020B0604020202020204" pitchFamily="34" charset="0"/>
            <a:cs typeface="Arial" panose="020B0604020202020204" pitchFamily="34" charset="0"/>
          </a:endParaRPr>
        </a:p>
      </dgm:t>
    </dgm:pt>
    <dgm:pt modelId="{B8257440-CE3A-4C5B-8B10-179973E4A416}" type="parTrans" cxnId="{DEB63EF8-A0D6-4A38-98DF-920B52C8E5ED}">
      <dgm:prSet/>
      <dgm:spPr/>
      <dgm:t>
        <a:bodyPr/>
        <a:lstStyle/>
        <a:p>
          <a:endParaRPr lang="en-US"/>
        </a:p>
      </dgm:t>
    </dgm:pt>
    <dgm:pt modelId="{384FACFC-BB45-4E29-B049-1037141C8D55}" type="sibTrans" cxnId="{DEB63EF8-A0D6-4A38-98DF-920B52C8E5ED}">
      <dgm:prSet/>
      <dgm:spPr/>
      <dgm:t>
        <a:bodyPr/>
        <a:lstStyle/>
        <a:p>
          <a:endParaRPr lang="en-US"/>
        </a:p>
      </dgm:t>
    </dgm:pt>
    <dgm:pt modelId="{3E5E4C11-C042-40B9-8F9C-885D68B88EF7}">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10" action="ppaction://hlinksldjump">
                <a:extLst>
                  <a:ext uri="{A12FA001-AC4F-418D-AE19-62706E023703}">
                    <ahyp:hlinkClr xmlns:ahyp="http://schemas.microsoft.com/office/drawing/2018/hyperlinkcolor" val="tx"/>
                  </a:ext>
                </a:extLst>
              </a:hlinkClick>
            </a:rPr>
            <a:t>Quick Takeaways</a:t>
          </a:r>
          <a:endParaRPr lang="en-US" dirty="0">
            <a:solidFill>
              <a:schemeClr val="accent1"/>
            </a:solidFill>
            <a:latin typeface="Arial" panose="020B0604020202020204" pitchFamily="34" charset="0"/>
            <a:cs typeface="Arial" panose="020B0604020202020204" pitchFamily="34" charset="0"/>
          </a:endParaRPr>
        </a:p>
      </dgm:t>
    </dgm:pt>
    <dgm:pt modelId="{02153924-A539-4DB3-8E6D-11733A222785}" type="parTrans" cxnId="{BC71F60F-141E-468F-8532-E0C5099C8A9C}">
      <dgm:prSet/>
      <dgm:spPr/>
      <dgm:t>
        <a:bodyPr/>
        <a:lstStyle/>
        <a:p>
          <a:endParaRPr lang="en-US"/>
        </a:p>
      </dgm:t>
    </dgm:pt>
    <dgm:pt modelId="{7066AD87-3738-4F03-A113-74E9A90B0E5B}" type="sibTrans" cxnId="{BC71F60F-141E-468F-8532-E0C5099C8A9C}">
      <dgm:prSet/>
      <dgm:spPr/>
      <dgm:t>
        <a:bodyPr/>
        <a:lstStyle/>
        <a:p>
          <a:endParaRPr lang="en-US"/>
        </a:p>
      </dgm:t>
    </dgm:pt>
    <dgm:pt modelId="{056735EC-BCCB-41B2-A440-09044F55E666}">
      <dgm:prSet/>
      <dgm:spPr>
        <a:ln>
          <a:noFill/>
        </a:ln>
      </dgm:spPr>
      <dgm:t>
        <a:bodyPr/>
        <a:lstStyle/>
        <a:p>
          <a:r>
            <a:rPr lang="en-US" dirty="0">
              <a:solidFill>
                <a:schemeClr val="accent1"/>
              </a:solidFill>
              <a:latin typeface="Arial" panose="020B0604020202020204" pitchFamily="34" charset="0"/>
              <a:cs typeface="Arial" panose="020B0604020202020204" pitchFamily="34" charset="0"/>
              <a:hlinkClick xmlns:r="http://schemas.openxmlformats.org/officeDocument/2006/relationships" r:id="rId11" action="ppaction://hlinksldjump">
                <a:extLst>
                  <a:ext uri="{A12FA001-AC4F-418D-AE19-62706E023703}">
                    <ahyp:hlinkClr xmlns:ahyp="http://schemas.microsoft.com/office/drawing/2018/hyperlinkcolor" val="tx"/>
                  </a:ext>
                </a:extLst>
              </a:hlinkClick>
            </a:rPr>
            <a:t>Questions?</a:t>
          </a:r>
          <a:endParaRPr lang="en-US" dirty="0">
            <a:solidFill>
              <a:schemeClr val="accent1"/>
            </a:solidFill>
            <a:latin typeface="Arial" panose="020B0604020202020204" pitchFamily="34" charset="0"/>
            <a:cs typeface="Arial" panose="020B0604020202020204" pitchFamily="34" charset="0"/>
          </a:endParaRPr>
        </a:p>
      </dgm:t>
    </dgm:pt>
    <dgm:pt modelId="{6FB1F7DA-2517-4EFA-803C-A290B89EFD8F}" type="parTrans" cxnId="{B7272605-FE0D-4444-9D8C-C8CDAC5E7BA1}">
      <dgm:prSet/>
      <dgm:spPr/>
      <dgm:t>
        <a:bodyPr/>
        <a:lstStyle/>
        <a:p>
          <a:endParaRPr lang="en-US"/>
        </a:p>
      </dgm:t>
    </dgm:pt>
    <dgm:pt modelId="{A4AF1F96-015C-4168-A310-D49C1E646E4B}" type="sibTrans" cxnId="{B7272605-FE0D-4444-9D8C-C8CDAC5E7BA1}">
      <dgm:prSet/>
      <dgm:spPr/>
      <dgm:t>
        <a:bodyPr/>
        <a:lstStyle/>
        <a:p>
          <a:endParaRPr lang="en-US"/>
        </a:p>
      </dgm:t>
    </dgm:pt>
    <dgm:pt modelId="{9396210B-78FC-4B74-B49F-C33145AFD619}" type="pres">
      <dgm:prSet presAssocID="{C7464B1C-CA1D-41BA-9AA3-2F63D613A5EC}" presName="Name0" presStyleCnt="0">
        <dgm:presLayoutVars>
          <dgm:dir/>
          <dgm:resizeHandles val="exact"/>
        </dgm:presLayoutVars>
      </dgm:prSet>
      <dgm:spPr/>
    </dgm:pt>
    <dgm:pt modelId="{E58E9236-F617-4213-9963-0FCF26C695BD}" type="pres">
      <dgm:prSet presAssocID="{FF933E58-41B5-467E-8E0E-373CEC3F3660}" presName="composite" presStyleCnt="0"/>
      <dgm:spPr/>
    </dgm:pt>
    <dgm:pt modelId="{5B696F61-C1B4-4F21-8FE8-343FF2BBACD9}" type="pres">
      <dgm:prSet presAssocID="{FF933E58-41B5-467E-8E0E-373CEC3F3660}" presName="rect1" presStyleLbl="trAlignAcc1" presStyleIdx="0" presStyleCnt="4">
        <dgm:presLayoutVars>
          <dgm:bulletEnabled val="1"/>
        </dgm:presLayoutVars>
      </dgm:prSet>
      <dgm:spPr/>
    </dgm:pt>
    <dgm:pt modelId="{1B59E436-27DF-4049-89F5-0AB822BB3406}" type="pres">
      <dgm:prSet presAssocID="{FF933E58-41B5-467E-8E0E-373CEC3F3660}" presName="rect2" presStyleLbl="fgImgPlace1" presStyleIdx="0" presStyleCnt="4"/>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25000" r="-25000"/>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9635472A-B085-4891-B9BE-D66130C09A6E}" type="pres">
      <dgm:prSet presAssocID="{B5AD3C2A-C71E-4D5F-A031-0DA9C0D942DC}" presName="sibTrans" presStyleCnt="0"/>
      <dgm:spPr/>
    </dgm:pt>
    <dgm:pt modelId="{43042F4F-500F-41FF-BD63-097274951E8E}" type="pres">
      <dgm:prSet presAssocID="{19B38D92-7CF3-4E22-8F9E-716461177E5D}" presName="composite" presStyleCnt="0"/>
      <dgm:spPr/>
    </dgm:pt>
    <dgm:pt modelId="{047E77A2-1702-47E5-A457-2EC939455499}" type="pres">
      <dgm:prSet presAssocID="{19B38D92-7CF3-4E22-8F9E-716461177E5D}" presName="rect1" presStyleLbl="trAlignAcc1" presStyleIdx="1" presStyleCnt="4">
        <dgm:presLayoutVars>
          <dgm:bulletEnabled val="1"/>
        </dgm:presLayoutVars>
      </dgm:prSet>
      <dgm:spPr/>
    </dgm:pt>
    <dgm:pt modelId="{50BAA203-DB4C-475B-BFF1-BF59B05A885B}" type="pres">
      <dgm:prSet presAssocID="{19B38D92-7CF3-4E22-8F9E-716461177E5D}" presName="rect2" presStyleLbl="fgImgPlace1" presStyleIdx="1" presStyleCnt="4"/>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l="-25000" r="-25000"/>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B2D7076C-92DC-465D-BEC4-D682698ADC09}" type="pres">
      <dgm:prSet presAssocID="{60FE7368-F93F-4147-A63B-2FC5FF37081C}" presName="sibTrans" presStyleCnt="0"/>
      <dgm:spPr/>
    </dgm:pt>
    <dgm:pt modelId="{AE5EE5A0-FDA7-40FD-A0E8-92DCAC1CF946}" type="pres">
      <dgm:prSet presAssocID="{3E5E4C11-C042-40B9-8F9C-885D68B88EF7}" presName="composite" presStyleCnt="0"/>
      <dgm:spPr/>
    </dgm:pt>
    <dgm:pt modelId="{9DC67A8D-8B50-480B-A3E6-10DDCA0199C2}" type="pres">
      <dgm:prSet presAssocID="{3E5E4C11-C042-40B9-8F9C-885D68B88EF7}" presName="rect1" presStyleLbl="trAlignAcc1" presStyleIdx="2" presStyleCnt="4">
        <dgm:presLayoutVars>
          <dgm:bulletEnabled val="1"/>
        </dgm:presLayoutVars>
      </dgm:prSet>
      <dgm:spPr/>
    </dgm:pt>
    <dgm:pt modelId="{117C5BEA-BD04-403B-8D1F-C4E59518800B}" type="pres">
      <dgm:prSet presAssocID="{3E5E4C11-C042-40B9-8F9C-885D68B88EF7}" presName="rect2" presStyleLbl="fgImgPlace1" presStyleIdx="2" presStyleCnt="4"/>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l="-25000" r="-25000"/>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A31578E7-3986-4FA9-974D-B6BA65179E07}" type="pres">
      <dgm:prSet presAssocID="{7066AD87-3738-4F03-A113-74E9A90B0E5B}" presName="sibTrans" presStyleCnt="0"/>
      <dgm:spPr/>
    </dgm:pt>
    <dgm:pt modelId="{AE94D626-8CE1-44B3-B21E-B1AA1234565C}" type="pres">
      <dgm:prSet presAssocID="{056735EC-BCCB-41B2-A440-09044F55E666}" presName="composite" presStyleCnt="0"/>
      <dgm:spPr/>
    </dgm:pt>
    <dgm:pt modelId="{6C0A15EC-6F46-4CCD-A68F-853B3EED1334}" type="pres">
      <dgm:prSet presAssocID="{056735EC-BCCB-41B2-A440-09044F55E666}" presName="rect1" presStyleLbl="trAlignAcc1" presStyleIdx="3" presStyleCnt="4">
        <dgm:presLayoutVars>
          <dgm:bulletEnabled val="1"/>
        </dgm:presLayoutVars>
      </dgm:prSet>
      <dgm:spPr/>
    </dgm:pt>
    <dgm:pt modelId="{52F22BEE-6E7E-41FB-856C-F9272F329F5D}" type="pres">
      <dgm:prSet presAssocID="{056735EC-BCCB-41B2-A440-09044F55E666}" presName="rect2" presStyleLbl="fgImgPlace1" presStyleIdx="3" presStyleCnt="4"/>
      <dgm:spPr>
        <a:blipFill>
          <a:blip xmlns:r="http://schemas.openxmlformats.org/officeDocument/2006/relationships"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l="-25000" r="-25000"/>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Lst>
  <dgm:cxnLst>
    <dgm:cxn modelId="{B7272605-FE0D-4444-9D8C-C8CDAC5E7BA1}" srcId="{C7464B1C-CA1D-41BA-9AA3-2F63D613A5EC}" destId="{056735EC-BCCB-41B2-A440-09044F55E666}" srcOrd="3" destOrd="0" parTransId="{6FB1F7DA-2517-4EFA-803C-A290B89EFD8F}" sibTransId="{A4AF1F96-015C-4168-A310-D49C1E646E4B}"/>
    <dgm:cxn modelId="{BC71F60F-141E-468F-8532-E0C5099C8A9C}" srcId="{C7464B1C-CA1D-41BA-9AA3-2F63D613A5EC}" destId="{3E5E4C11-C042-40B9-8F9C-885D68B88EF7}" srcOrd="2" destOrd="0" parTransId="{02153924-A539-4DB3-8E6D-11733A222785}" sibTransId="{7066AD87-3738-4F03-A113-74E9A90B0E5B}"/>
    <dgm:cxn modelId="{AB104213-0D14-446B-8A4E-835950FB4556}" srcId="{FF933E58-41B5-467E-8E0E-373CEC3F3660}" destId="{733CD921-299A-4919-BD8E-7044D20B59CA}" srcOrd="1" destOrd="0" parTransId="{90EFF8B9-48E3-4AB2-90AC-BB6038C41330}" sibTransId="{37C3A3B4-553D-423F-ADAC-229579858EAC}"/>
    <dgm:cxn modelId="{69135A21-8FCA-4DB0-B410-0E1C42780E06}" type="presOf" srcId="{03785B56-B9B7-4046-9103-C359593D39D1}" destId="{5B696F61-C1B4-4F21-8FE8-343FF2BBACD9}" srcOrd="0" destOrd="3" presId="urn:microsoft.com/office/officeart/2008/layout/PictureStrips"/>
    <dgm:cxn modelId="{42CCE03A-D5B8-4501-92AD-ADE2A6B4870A}" type="presOf" srcId="{B8CB6A8D-40B3-4973-8FBB-5650AE9F25A8}" destId="{047E77A2-1702-47E5-A457-2EC939455499}" srcOrd="0" destOrd="2" presId="urn:microsoft.com/office/officeart/2008/layout/PictureStrips"/>
    <dgm:cxn modelId="{2B00053D-5BBA-4080-9EA4-2E37230B7EE2}" type="presOf" srcId="{C7464B1C-CA1D-41BA-9AA3-2F63D613A5EC}" destId="{9396210B-78FC-4B74-B49F-C33145AFD619}" srcOrd="0" destOrd="0" presId="urn:microsoft.com/office/officeart/2008/layout/PictureStrips"/>
    <dgm:cxn modelId="{73662563-FF1C-4F1A-8A82-83D761A88250}" type="presOf" srcId="{3E5E4C11-C042-40B9-8F9C-885D68B88EF7}" destId="{9DC67A8D-8B50-480B-A3E6-10DDCA0199C2}" srcOrd="0" destOrd="0" presId="urn:microsoft.com/office/officeart/2008/layout/PictureStrips"/>
    <dgm:cxn modelId="{9050E744-DAE1-420E-8AF3-CDBDFF249EE0}" srcId="{FF933E58-41B5-467E-8E0E-373CEC3F3660}" destId="{03785B56-B9B7-4046-9103-C359593D39D1}" srcOrd="2" destOrd="0" parTransId="{2B3E49CB-14AF-49E2-B183-A5AF0AF6205B}" sibTransId="{70D42A3C-A02E-404E-B3AE-D4D28FE480A4}"/>
    <dgm:cxn modelId="{D9CF1C67-5BBA-4346-8FDE-26B00E7F7060}" type="presOf" srcId="{E9053AB0-6C2C-4AE9-A4D8-D8F060540AFD}" destId="{5B696F61-C1B4-4F21-8FE8-343FF2BBACD9}" srcOrd="0" destOrd="1" presId="urn:microsoft.com/office/officeart/2008/layout/PictureStrips"/>
    <dgm:cxn modelId="{01D87D4A-C9A1-42F9-8916-E9F8F6D7F766}" type="presOf" srcId="{FF933E58-41B5-467E-8E0E-373CEC3F3660}" destId="{5B696F61-C1B4-4F21-8FE8-343FF2BBACD9}" srcOrd="0" destOrd="0" presId="urn:microsoft.com/office/officeart/2008/layout/PictureStrips"/>
    <dgm:cxn modelId="{8498BF6F-EB56-484B-A77A-630D412CC6CD}" srcId="{19B38D92-7CF3-4E22-8F9E-716461177E5D}" destId="{B8CB6A8D-40B3-4973-8FBB-5650AE9F25A8}" srcOrd="1" destOrd="0" parTransId="{763553E5-8BFB-4D9F-A2F5-D280A74A467A}" sibTransId="{260AA84F-54AD-4B28-9423-E3BF616A2F58}"/>
    <dgm:cxn modelId="{C5CC2D51-C130-41A6-A0AA-2603B06DFDB4}" type="presOf" srcId="{056735EC-BCCB-41B2-A440-09044F55E666}" destId="{6C0A15EC-6F46-4CCD-A68F-853B3EED1334}" srcOrd="0" destOrd="0" presId="urn:microsoft.com/office/officeart/2008/layout/PictureStrips"/>
    <dgm:cxn modelId="{0DF71A87-BC60-4E4E-8C06-265AD14C1C95}" srcId="{FF933E58-41B5-467E-8E0E-373CEC3F3660}" destId="{E9053AB0-6C2C-4AE9-A4D8-D8F060540AFD}" srcOrd="0" destOrd="0" parTransId="{A9871829-2077-4A14-957F-FAB3E13DBD46}" sibTransId="{08FDBC8C-4CEC-4F79-A60D-7960B01D91FD}"/>
    <dgm:cxn modelId="{A39A7F96-4705-4082-A6AC-89A021EB24B9}" type="presOf" srcId="{0D2B7D64-AD37-4BCB-9744-C84A110B0A7A}" destId="{047E77A2-1702-47E5-A457-2EC939455499}" srcOrd="0" destOrd="1" presId="urn:microsoft.com/office/officeart/2008/layout/PictureStrips"/>
    <dgm:cxn modelId="{FAB15A9E-F0D8-4F6E-8437-908721A04519}" srcId="{FF933E58-41B5-467E-8E0E-373CEC3F3660}" destId="{DD61B3DC-A3E1-46A1-ACC8-919C4CE36218}" srcOrd="3" destOrd="0" parTransId="{58297B4C-06D7-46CD-93B2-8C35296F2E1B}" sibTransId="{22196C8E-80B7-4384-A453-9801CA3D09E1}"/>
    <dgm:cxn modelId="{1EBFF99E-F8CF-49A4-9B20-49B895499332}" srcId="{19B38D92-7CF3-4E22-8F9E-716461177E5D}" destId="{0D2B7D64-AD37-4BCB-9744-C84A110B0A7A}" srcOrd="0" destOrd="0" parTransId="{71E0D944-853B-4CFE-BE93-148804EA40DA}" sibTransId="{03FB2927-854C-493C-9EAA-7BFCD7CDE45C}"/>
    <dgm:cxn modelId="{346186AC-C2E2-40CE-8053-0A4D6DD6241C}" srcId="{C7464B1C-CA1D-41BA-9AA3-2F63D613A5EC}" destId="{19B38D92-7CF3-4E22-8F9E-716461177E5D}" srcOrd="1" destOrd="0" parTransId="{F5E8D39A-BCB2-4D4B-9E33-BC33E06C56E5}" sibTransId="{60FE7368-F93F-4147-A63B-2FC5FF37081C}"/>
    <dgm:cxn modelId="{4198C3C9-62CB-406C-A8AE-48B79D180685}" type="presOf" srcId="{733CD921-299A-4919-BD8E-7044D20B59CA}" destId="{5B696F61-C1B4-4F21-8FE8-343FF2BBACD9}" srcOrd="0" destOrd="2" presId="urn:microsoft.com/office/officeart/2008/layout/PictureStrips"/>
    <dgm:cxn modelId="{65C01FDC-5A0F-4F73-9B6A-7BF76206EE1E}" type="presOf" srcId="{19B38D92-7CF3-4E22-8F9E-716461177E5D}" destId="{047E77A2-1702-47E5-A457-2EC939455499}" srcOrd="0" destOrd="0" presId="urn:microsoft.com/office/officeart/2008/layout/PictureStrips"/>
    <dgm:cxn modelId="{9A42B7DF-3FBF-41DE-BED8-C5C5C07ED6E0}" srcId="{C7464B1C-CA1D-41BA-9AA3-2F63D613A5EC}" destId="{FF933E58-41B5-467E-8E0E-373CEC3F3660}" srcOrd="0" destOrd="0" parTransId="{FD441DC8-B894-4BEB-B0DD-B0B6067B3AA4}" sibTransId="{B5AD3C2A-C71E-4D5F-A031-0DA9C0D942DC}"/>
    <dgm:cxn modelId="{07392FEF-6D75-45A5-8812-C65A8C0C2F43}" type="presOf" srcId="{DD61B3DC-A3E1-46A1-ACC8-919C4CE36218}" destId="{5B696F61-C1B4-4F21-8FE8-343FF2BBACD9}" srcOrd="0" destOrd="4" presId="urn:microsoft.com/office/officeart/2008/layout/PictureStrips"/>
    <dgm:cxn modelId="{618A23F6-5346-433A-B409-10C81AB8EF4C}" type="presOf" srcId="{6056D80C-DD24-491C-BDE0-853017DC91BC}" destId="{047E77A2-1702-47E5-A457-2EC939455499}" srcOrd="0" destOrd="3" presId="urn:microsoft.com/office/officeart/2008/layout/PictureStrips"/>
    <dgm:cxn modelId="{DEB63EF8-A0D6-4A38-98DF-920B52C8E5ED}" srcId="{19B38D92-7CF3-4E22-8F9E-716461177E5D}" destId="{6056D80C-DD24-491C-BDE0-853017DC91BC}" srcOrd="2" destOrd="0" parTransId="{B8257440-CE3A-4C5B-8B10-179973E4A416}" sibTransId="{384FACFC-BB45-4E29-B049-1037141C8D55}"/>
    <dgm:cxn modelId="{FFF98FA6-2738-4B47-AE95-8777AF4F7FD9}" type="presParOf" srcId="{9396210B-78FC-4B74-B49F-C33145AFD619}" destId="{E58E9236-F617-4213-9963-0FCF26C695BD}" srcOrd="0" destOrd="0" presId="urn:microsoft.com/office/officeart/2008/layout/PictureStrips"/>
    <dgm:cxn modelId="{1DE6F9DA-DDDF-49DA-8EF7-16FF3B4F1863}" type="presParOf" srcId="{E58E9236-F617-4213-9963-0FCF26C695BD}" destId="{5B696F61-C1B4-4F21-8FE8-343FF2BBACD9}" srcOrd="0" destOrd="0" presId="urn:microsoft.com/office/officeart/2008/layout/PictureStrips"/>
    <dgm:cxn modelId="{CF5B3A09-9756-4D04-AFC0-EAFC2DA95157}" type="presParOf" srcId="{E58E9236-F617-4213-9963-0FCF26C695BD}" destId="{1B59E436-27DF-4049-89F5-0AB822BB3406}" srcOrd="1" destOrd="0" presId="urn:microsoft.com/office/officeart/2008/layout/PictureStrips"/>
    <dgm:cxn modelId="{9E044BF5-FC4A-46D8-8AEE-FB0FF55E4F09}" type="presParOf" srcId="{9396210B-78FC-4B74-B49F-C33145AFD619}" destId="{9635472A-B085-4891-B9BE-D66130C09A6E}" srcOrd="1" destOrd="0" presId="urn:microsoft.com/office/officeart/2008/layout/PictureStrips"/>
    <dgm:cxn modelId="{B5CBB5A4-9316-4975-9294-D19C7A07830F}" type="presParOf" srcId="{9396210B-78FC-4B74-B49F-C33145AFD619}" destId="{43042F4F-500F-41FF-BD63-097274951E8E}" srcOrd="2" destOrd="0" presId="urn:microsoft.com/office/officeart/2008/layout/PictureStrips"/>
    <dgm:cxn modelId="{AC4705DD-D668-4CDD-A902-2DEDE3FD96E5}" type="presParOf" srcId="{43042F4F-500F-41FF-BD63-097274951E8E}" destId="{047E77A2-1702-47E5-A457-2EC939455499}" srcOrd="0" destOrd="0" presId="urn:microsoft.com/office/officeart/2008/layout/PictureStrips"/>
    <dgm:cxn modelId="{E8C0195A-F464-44DF-BDEE-787F45CC3EA4}" type="presParOf" srcId="{43042F4F-500F-41FF-BD63-097274951E8E}" destId="{50BAA203-DB4C-475B-BFF1-BF59B05A885B}" srcOrd="1" destOrd="0" presId="urn:microsoft.com/office/officeart/2008/layout/PictureStrips"/>
    <dgm:cxn modelId="{55098C8B-359C-468D-A84F-257C0C18B47B}" type="presParOf" srcId="{9396210B-78FC-4B74-B49F-C33145AFD619}" destId="{B2D7076C-92DC-465D-BEC4-D682698ADC09}" srcOrd="3" destOrd="0" presId="urn:microsoft.com/office/officeart/2008/layout/PictureStrips"/>
    <dgm:cxn modelId="{BBEEC9E2-AD26-4D49-8319-31B130074DDC}" type="presParOf" srcId="{9396210B-78FC-4B74-B49F-C33145AFD619}" destId="{AE5EE5A0-FDA7-40FD-A0E8-92DCAC1CF946}" srcOrd="4" destOrd="0" presId="urn:microsoft.com/office/officeart/2008/layout/PictureStrips"/>
    <dgm:cxn modelId="{D84710B5-E2FB-4F62-A34E-1D50065030F9}" type="presParOf" srcId="{AE5EE5A0-FDA7-40FD-A0E8-92DCAC1CF946}" destId="{9DC67A8D-8B50-480B-A3E6-10DDCA0199C2}" srcOrd="0" destOrd="0" presId="urn:microsoft.com/office/officeart/2008/layout/PictureStrips"/>
    <dgm:cxn modelId="{6DAA8E8F-CBF3-4EED-9426-3E54F55E6F77}" type="presParOf" srcId="{AE5EE5A0-FDA7-40FD-A0E8-92DCAC1CF946}" destId="{117C5BEA-BD04-403B-8D1F-C4E59518800B}" srcOrd="1" destOrd="0" presId="urn:microsoft.com/office/officeart/2008/layout/PictureStrips"/>
    <dgm:cxn modelId="{371520E6-D726-43D4-B8E0-C6F8CBC8302F}" type="presParOf" srcId="{9396210B-78FC-4B74-B49F-C33145AFD619}" destId="{A31578E7-3986-4FA9-974D-B6BA65179E07}" srcOrd="5" destOrd="0" presId="urn:microsoft.com/office/officeart/2008/layout/PictureStrips"/>
    <dgm:cxn modelId="{122CB5A2-580C-4042-A6CC-A5A862B97544}" type="presParOf" srcId="{9396210B-78FC-4B74-B49F-C33145AFD619}" destId="{AE94D626-8CE1-44B3-B21E-B1AA1234565C}" srcOrd="6" destOrd="0" presId="urn:microsoft.com/office/officeart/2008/layout/PictureStrips"/>
    <dgm:cxn modelId="{9CFF4FEE-DAE3-4861-AB3C-CB0CB9B483BD}" type="presParOf" srcId="{AE94D626-8CE1-44B3-B21E-B1AA1234565C}" destId="{6C0A15EC-6F46-4CCD-A68F-853B3EED1334}" srcOrd="0" destOrd="0" presId="urn:microsoft.com/office/officeart/2008/layout/PictureStrips"/>
    <dgm:cxn modelId="{F2F5650A-EF11-4BE6-AD3D-3CBD367B6EBA}" type="presParOf" srcId="{AE94D626-8CE1-44B3-B21E-B1AA1234565C}" destId="{52F22BEE-6E7E-41FB-856C-F9272F329F5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443F7C-20A7-4EE1-8ACB-941CB9CD327C}" type="doc">
      <dgm:prSet loTypeId="urn:microsoft.com/office/officeart/2005/8/layout/gear1" loCatId="relationship" qsTypeId="urn:microsoft.com/office/officeart/2005/8/quickstyle/simple5" qsCatId="simple" csTypeId="urn:microsoft.com/office/officeart/2005/8/colors/accent1_2" csCatId="accent1" phldr="1"/>
      <dgm:spPr/>
    </dgm:pt>
    <dgm:pt modelId="{8DEAAE3C-10D4-4B51-B617-AD297FECBBAC}">
      <dgm:prSet phldrT="[Text]"/>
      <dgm:spPr/>
      <dgm:t>
        <a:bodyPr/>
        <a:lstStyle/>
        <a:p>
          <a:r>
            <a:rPr lang="en-US" dirty="0"/>
            <a:t>Student Support</a:t>
          </a:r>
        </a:p>
      </dgm:t>
    </dgm:pt>
    <dgm:pt modelId="{36FA4C80-34BB-4C07-8F9A-37344D07D09E}" type="parTrans" cxnId="{CF90ADE4-E2AD-49D5-B5EE-B63971662C3D}">
      <dgm:prSet/>
      <dgm:spPr/>
      <dgm:t>
        <a:bodyPr/>
        <a:lstStyle/>
        <a:p>
          <a:endParaRPr lang="en-US"/>
        </a:p>
      </dgm:t>
    </dgm:pt>
    <dgm:pt modelId="{C597AC48-CA32-4039-8FD8-973B8020BB2E}" type="sibTrans" cxnId="{CF90ADE4-E2AD-49D5-B5EE-B63971662C3D}">
      <dgm:prSet/>
      <dgm:spPr/>
      <dgm:t>
        <a:bodyPr/>
        <a:lstStyle/>
        <a:p>
          <a:endParaRPr lang="en-US"/>
        </a:p>
      </dgm:t>
    </dgm:pt>
    <dgm:pt modelId="{E9743541-7F10-4B25-B828-8C77DE1B3221}">
      <dgm:prSet phldrT="[Text]"/>
      <dgm:spPr/>
      <dgm:t>
        <a:bodyPr/>
        <a:lstStyle/>
        <a:p>
          <a:r>
            <a:rPr lang="en-US" dirty="0"/>
            <a:t>UDL</a:t>
          </a:r>
        </a:p>
      </dgm:t>
    </dgm:pt>
    <dgm:pt modelId="{0405D4D8-AC4C-4813-BE21-FEDA09AC957D}" type="parTrans" cxnId="{D0D300D6-D73E-4729-BB9C-762A298464B9}">
      <dgm:prSet/>
      <dgm:spPr/>
      <dgm:t>
        <a:bodyPr/>
        <a:lstStyle/>
        <a:p>
          <a:endParaRPr lang="en-US"/>
        </a:p>
      </dgm:t>
    </dgm:pt>
    <dgm:pt modelId="{33F68862-FFA2-431C-B999-679A48CAE1CE}" type="sibTrans" cxnId="{D0D300D6-D73E-4729-BB9C-762A298464B9}">
      <dgm:prSet/>
      <dgm:spPr/>
      <dgm:t>
        <a:bodyPr/>
        <a:lstStyle/>
        <a:p>
          <a:endParaRPr lang="en-US"/>
        </a:p>
      </dgm:t>
    </dgm:pt>
    <dgm:pt modelId="{EBA3E602-8DA2-49C6-AF01-616CAF061759}">
      <dgm:prSet phldrT="[Text]"/>
      <dgm:spPr/>
      <dgm:t>
        <a:bodyPr/>
        <a:lstStyle/>
        <a:p>
          <a:r>
            <a:rPr lang="en-US" dirty="0"/>
            <a:t>Tools</a:t>
          </a:r>
        </a:p>
      </dgm:t>
    </dgm:pt>
    <dgm:pt modelId="{68FD7526-82C7-4616-A7F8-8305DCA65703}" type="parTrans" cxnId="{9F6ABE67-C399-4E5A-B2F4-4B753C36CC0B}">
      <dgm:prSet/>
      <dgm:spPr/>
      <dgm:t>
        <a:bodyPr/>
        <a:lstStyle/>
        <a:p>
          <a:endParaRPr lang="en-US"/>
        </a:p>
      </dgm:t>
    </dgm:pt>
    <dgm:pt modelId="{33B03C42-B5A4-464A-A678-054F65413A30}" type="sibTrans" cxnId="{9F6ABE67-C399-4E5A-B2F4-4B753C36CC0B}">
      <dgm:prSet/>
      <dgm:spPr/>
      <dgm:t>
        <a:bodyPr/>
        <a:lstStyle/>
        <a:p>
          <a:endParaRPr lang="en-US"/>
        </a:p>
      </dgm:t>
    </dgm:pt>
    <dgm:pt modelId="{F837432D-370A-4E6E-B331-35BF038FEFCD}" type="pres">
      <dgm:prSet presAssocID="{C7443F7C-20A7-4EE1-8ACB-941CB9CD327C}" presName="composite" presStyleCnt="0">
        <dgm:presLayoutVars>
          <dgm:chMax val="3"/>
          <dgm:animLvl val="lvl"/>
          <dgm:resizeHandles val="exact"/>
        </dgm:presLayoutVars>
      </dgm:prSet>
      <dgm:spPr/>
    </dgm:pt>
    <dgm:pt modelId="{0516B68D-7039-4925-B3B6-370EE078F1D6}" type="pres">
      <dgm:prSet presAssocID="{8DEAAE3C-10D4-4B51-B617-AD297FECBBAC}" presName="gear1" presStyleLbl="node1" presStyleIdx="0" presStyleCnt="3">
        <dgm:presLayoutVars>
          <dgm:chMax val="1"/>
          <dgm:bulletEnabled val="1"/>
        </dgm:presLayoutVars>
      </dgm:prSet>
      <dgm:spPr/>
    </dgm:pt>
    <dgm:pt modelId="{75460E68-EC5B-4B88-931B-5977C7B8A49F}" type="pres">
      <dgm:prSet presAssocID="{8DEAAE3C-10D4-4B51-B617-AD297FECBBAC}" presName="gear1srcNode" presStyleLbl="node1" presStyleIdx="0" presStyleCnt="3"/>
      <dgm:spPr/>
    </dgm:pt>
    <dgm:pt modelId="{D5CAF8D8-9960-4537-AA45-FD4BBB757AA5}" type="pres">
      <dgm:prSet presAssocID="{8DEAAE3C-10D4-4B51-B617-AD297FECBBAC}" presName="gear1dstNode" presStyleLbl="node1" presStyleIdx="0" presStyleCnt="3"/>
      <dgm:spPr/>
    </dgm:pt>
    <dgm:pt modelId="{666DBC02-B689-4F15-8161-D48EA0D7B83D}" type="pres">
      <dgm:prSet presAssocID="{E9743541-7F10-4B25-B828-8C77DE1B3221}" presName="gear2" presStyleLbl="node1" presStyleIdx="1" presStyleCnt="3">
        <dgm:presLayoutVars>
          <dgm:chMax val="1"/>
          <dgm:bulletEnabled val="1"/>
        </dgm:presLayoutVars>
      </dgm:prSet>
      <dgm:spPr/>
    </dgm:pt>
    <dgm:pt modelId="{29FBDBEA-0679-4375-B976-FBE3DA08BA2C}" type="pres">
      <dgm:prSet presAssocID="{E9743541-7F10-4B25-B828-8C77DE1B3221}" presName="gear2srcNode" presStyleLbl="node1" presStyleIdx="1" presStyleCnt="3"/>
      <dgm:spPr/>
    </dgm:pt>
    <dgm:pt modelId="{93CE143D-935E-4473-8863-877F9B5AA3CB}" type="pres">
      <dgm:prSet presAssocID="{E9743541-7F10-4B25-B828-8C77DE1B3221}" presName="gear2dstNode" presStyleLbl="node1" presStyleIdx="1" presStyleCnt="3"/>
      <dgm:spPr/>
    </dgm:pt>
    <dgm:pt modelId="{D91873D2-4BCA-45A4-9D24-7D5D497042D1}" type="pres">
      <dgm:prSet presAssocID="{EBA3E602-8DA2-49C6-AF01-616CAF061759}" presName="gear3" presStyleLbl="node1" presStyleIdx="2" presStyleCnt="3"/>
      <dgm:spPr/>
    </dgm:pt>
    <dgm:pt modelId="{4FCD949A-2BE2-4BA2-932A-893DCAF30FC4}" type="pres">
      <dgm:prSet presAssocID="{EBA3E602-8DA2-49C6-AF01-616CAF061759}" presName="gear3tx" presStyleLbl="node1" presStyleIdx="2" presStyleCnt="3">
        <dgm:presLayoutVars>
          <dgm:chMax val="1"/>
          <dgm:bulletEnabled val="1"/>
        </dgm:presLayoutVars>
      </dgm:prSet>
      <dgm:spPr/>
    </dgm:pt>
    <dgm:pt modelId="{0ED3D3C7-6048-40AD-B695-066E332A9BAD}" type="pres">
      <dgm:prSet presAssocID="{EBA3E602-8DA2-49C6-AF01-616CAF061759}" presName="gear3srcNode" presStyleLbl="node1" presStyleIdx="2" presStyleCnt="3"/>
      <dgm:spPr/>
    </dgm:pt>
    <dgm:pt modelId="{E0138B8F-6925-4CED-81C7-99CE70C9D3A9}" type="pres">
      <dgm:prSet presAssocID="{EBA3E602-8DA2-49C6-AF01-616CAF061759}" presName="gear3dstNode" presStyleLbl="node1" presStyleIdx="2" presStyleCnt="3"/>
      <dgm:spPr/>
    </dgm:pt>
    <dgm:pt modelId="{3F0297B5-4562-4A0C-84C4-3100FED7C809}" type="pres">
      <dgm:prSet presAssocID="{C597AC48-CA32-4039-8FD8-973B8020BB2E}" presName="connector1" presStyleLbl="sibTrans2D1" presStyleIdx="0" presStyleCnt="3"/>
      <dgm:spPr/>
    </dgm:pt>
    <dgm:pt modelId="{0DD48C92-C212-4E13-A848-0D4EAB0142BC}" type="pres">
      <dgm:prSet presAssocID="{33F68862-FFA2-431C-B999-679A48CAE1CE}" presName="connector2" presStyleLbl="sibTrans2D1" presStyleIdx="1" presStyleCnt="3"/>
      <dgm:spPr/>
    </dgm:pt>
    <dgm:pt modelId="{53EEB822-AAAC-4530-8449-B0340E17A267}" type="pres">
      <dgm:prSet presAssocID="{33B03C42-B5A4-464A-A678-054F65413A30}" presName="connector3" presStyleLbl="sibTrans2D1" presStyleIdx="2" presStyleCnt="3"/>
      <dgm:spPr/>
    </dgm:pt>
  </dgm:ptLst>
  <dgm:cxnLst>
    <dgm:cxn modelId="{2CBD1F04-D09B-4BB3-A8CE-E484DDA6B9FF}" type="presOf" srcId="{EBA3E602-8DA2-49C6-AF01-616CAF061759}" destId="{E0138B8F-6925-4CED-81C7-99CE70C9D3A9}" srcOrd="3" destOrd="0" presId="urn:microsoft.com/office/officeart/2005/8/layout/gear1"/>
    <dgm:cxn modelId="{59AEB235-E7B2-44B3-9611-C1B2CB4F1AFB}" type="presOf" srcId="{E9743541-7F10-4B25-B828-8C77DE1B3221}" destId="{666DBC02-B689-4F15-8161-D48EA0D7B83D}" srcOrd="0" destOrd="0" presId="urn:microsoft.com/office/officeart/2005/8/layout/gear1"/>
    <dgm:cxn modelId="{AAEE6144-633B-4BB6-B757-85E89F3CC487}" type="presOf" srcId="{E9743541-7F10-4B25-B828-8C77DE1B3221}" destId="{93CE143D-935E-4473-8863-877F9B5AA3CB}" srcOrd="2" destOrd="0" presId="urn:microsoft.com/office/officeart/2005/8/layout/gear1"/>
    <dgm:cxn modelId="{9F6ABE67-C399-4E5A-B2F4-4B753C36CC0B}" srcId="{C7443F7C-20A7-4EE1-8ACB-941CB9CD327C}" destId="{EBA3E602-8DA2-49C6-AF01-616CAF061759}" srcOrd="2" destOrd="0" parTransId="{68FD7526-82C7-4616-A7F8-8305DCA65703}" sibTransId="{33B03C42-B5A4-464A-A678-054F65413A30}"/>
    <dgm:cxn modelId="{C4BB7C4F-826D-4276-BE75-78E0CBF61105}" type="presOf" srcId="{33B03C42-B5A4-464A-A678-054F65413A30}" destId="{53EEB822-AAAC-4530-8449-B0340E17A267}" srcOrd="0" destOrd="0" presId="urn:microsoft.com/office/officeart/2005/8/layout/gear1"/>
    <dgm:cxn modelId="{FFC4F478-49AA-448A-A22F-A5BA15AF0DE2}" type="presOf" srcId="{EBA3E602-8DA2-49C6-AF01-616CAF061759}" destId="{4FCD949A-2BE2-4BA2-932A-893DCAF30FC4}" srcOrd="1" destOrd="0" presId="urn:microsoft.com/office/officeart/2005/8/layout/gear1"/>
    <dgm:cxn modelId="{D21EC37F-B96D-43B3-942F-7552A13AC72C}" type="presOf" srcId="{33F68862-FFA2-431C-B999-679A48CAE1CE}" destId="{0DD48C92-C212-4E13-A848-0D4EAB0142BC}" srcOrd="0" destOrd="0" presId="urn:microsoft.com/office/officeart/2005/8/layout/gear1"/>
    <dgm:cxn modelId="{C7E04F80-8624-48F2-825B-7E1CA574BC3D}" type="presOf" srcId="{8DEAAE3C-10D4-4B51-B617-AD297FECBBAC}" destId="{D5CAF8D8-9960-4537-AA45-FD4BBB757AA5}" srcOrd="2" destOrd="0" presId="urn:microsoft.com/office/officeart/2005/8/layout/gear1"/>
    <dgm:cxn modelId="{13AC7B94-07E7-421F-835D-904AA3F2BE95}" type="presOf" srcId="{8DEAAE3C-10D4-4B51-B617-AD297FECBBAC}" destId="{0516B68D-7039-4925-B3B6-370EE078F1D6}" srcOrd="0" destOrd="0" presId="urn:microsoft.com/office/officeart/2005/8/layout/gear1"/>
    <dgm:cxn modelId="{8DB39399-A8CD-4413-BE10-C3D39F058F8C}" type="presOf" srcId="{C597AC48-CA32-4039-8FD8-973B8020BB2E}" destId="{3F0297B5-4562-4A0C-84C4-3100FED7C809}" srcOrd="0" destOrd="0" presId="urn:microsoft.com/office/officeart/2005/8/layout/gear1"/>
    <dgm:cxn modelId="{3B11DFA8-0A2D-48EA-82AB-34F4EC5B890A}" type="presOf" srcId="{EBA3E602-8DA2-49C6-AF01-616CAF061759}" destId="{D91873D2-4BCA-45A4-9D24-7D5D497042D1}" srcOrd="0" destOrd="0" presId="urn:microsoft.com/office/officeart/2005/8/layout/gear1"/>
    <dgm:cxn modelId="{0B988CB5-7EC0-49AC-BC7B-3BB3C7ACA8AE}" type="presOf" srcId="{8DEAAE3C-10D4-4B51-B617-AD297FECBBAC}" destId="{75460E68-EC5B-4B88-931B-5977C7B8A49F}" srcOrd="1" destOrd="0" presId="urn:microsoft.com/office/officeart/2005/8/layout/gear1"/>
    <dgm:cxn modelId="{80150DCD-2C77-4FEF-B887-FC1A3FD39D5E}" type="presOf" srcId="{E9743541-7F10-4B25-B828-8C77DE1B3221}" destId="{29FBDBEA-0679-4375-B976-FBE3DA08BA2C}" srcOrd="1" destOrd="0" presId="urn:microsoft.com/office/officeart/2005/8/layout/gear1"/>
    <dgm:cxn modelId="{D0D300D6-D73E-4729-BB9C-762A298464B9}" srcId="{C7443F7C-20A7-4EE1-8ACB-941CB9CD327C}" destId="{E9743541-7F10-4B25-B828-8C77DE1B3221}" srcOrd="1" destOrd="0" parTransId="{0405D4D8-AC4C-4813-BE21-FEDA09AC957D}" sibTransId="{33F68862-FFA2-431C-B999-679A48CAE1CE}"/>
    <dgm:cxn modelId="{437773D6-4EC8-41FE-B989-F3F04D8FCABE}" type="presOf" srcId="{EBA3E602-8DA2-49C6-AF01-616CAF061759}" destId="{0ED3D3C7-6048-40AD-B695-066E332A9BAD}" srcOrd="2" destOrd="0" presId="urn:microsoft.com/office/officeart/2005/8/layout/gear1"/>
    <dgm:cxn modelId="{CF90ADE4-E2AD-49D5-B5EE-B63971662C3D}" srcId="{C7443F7C-20A7-4EE1-8ACB-941CB9CD327C}" destId="{8DEAAE3C-10D4-4B51-B617-AD297FECBBAC}" srcOrd="0" destOrd="0" parTransId="{36FA4C80-34BB-4C07-8F9A-37344D07D09E}" sibTransId="{C597AC48-CA32-4039-8FD8-973B8020BB2E}"/>
    <dgm:cxn modelId="{63D4AAF9-C99F-46A6-B793-2AF8B7155619}" type="presOf" srcId="{C7443F7C-20A7-4EE1-8ACB-941CB9CD327C}" destId="{F837432D-370A-4E6E-B331-35BF038FEFCD}" srcOrd="0" destOrd="0" presId="urn:microsoft.com/office/officeart/2005/8/layout/gear1"/>
    <dgm:cxn modelId="{4099749D-FA58-40CE-98C8-81B0BA6D2C58}" type="presParOf" srcId="{F837432D-370A-4E6E-B331-35BF038FEFCD}" destId="{0516B68D-7039-4925-B3B6-370EE078F1D6}" srcOrd="0" destOrd="0" presId="urn:microsoft.com/office/officeart/2005/8/layout/gear1"/>
    <dgm:cxn modelId="{E49AF56F-7B4A-46AD-AA0C-399D54B1179A}" type="presParOf" srcId="{F837432D-370A-4E6E-B331-35BF038FEFCD}" destId="{75460E68-EC5B-4B88-931B-5977C7B8A49F}" srcOrd="1" destOrd="0" presId="urn:microsoft.com/office/officeart/2005/8/layout/gear1"/>
    <dgm:cxn modelId="{97CEBBEC-3C18-484F-B440-26BDAD381757}" type="presParOf" srcId="{F837432D-370A-4E6E-B331-35BF038FEFCD}" destId="{D5CAF8D8-9960-4537-AA45-FD4BBB757AA5}" srcOrd="2" destOrd="0" presId="urn:microsoft.com/office/officeart/2005/8/layout/gear1"/>
    <dgm:cxn modelId="{525EB872-55FE-4914-B954-67CE332F2355}" type="presParOf" srcId="{F837432D-370A-4E6E-B331-35BF038FEFCD}" destId="{666DBC02-B689-4F15-8161-D48EA0D7B83D}" srcOrd="3" destOrd="0" presId="urn:microsoft.com/office/officeart/2005/8/layout/gear1"/>
    <dgm:cxn modelId="{2B05543E-5287-4CA6-8D5B-2D8B8789CC78}" type="presParOf" srcId="{F837432D-370A-4E6E-B331-35BF038FEFCD}" destId="{29FBDBEA-0679-4375-B976-FBE3DA08BA2C}" srcOrd="4" destOrd="0" presId="urn:microsoft.com/office/officeart/2005/8/layout/gear1"/>
    <dgm:cxn modelId="{64F5DFA3-CDD1-4238-A178-A1E41369A840}" type="presParOf" srcId="{F837432D-370A-4E6E-B331-35BF038FEFCD}" destId="{93CE143D-935E-4473-8863-877F9B5AA3CB}" srcOrd="5" destOrd="0" presId="urn:microsoft.com/office/officeart/2005/8/layout/gear1"/>
    <dgm:cxn modelId="{609B1F97-D03A-4A59-9B4C-530D54325E94}" type="presParOf" srcId="{F837432D-370A-4E6E-B331-35BF038FEFCD}" destId="{D91873D2-4BCA-45A4-9D24-7D5D497042D1}" srcOrd="6" destOrd="0" presId="urn:microsoft.com/office/officeart/2005/8/layout/gear1"/>
    <dgm:cxn modelId="{2E5A1F41-B791-4A23-8202-6C32165BE6B0}" type="presParOf" srcId="{F837432D-370A-4E6E-B331-35BF038FEFCD}" destId="{4FCD949A-2BE2-4BA2-932A-893DCAF30FC4}" srcOrd="7" destOrd="0" presId="urn:microsoft.com/office/officeart/2005/8/layout/gear1"/>
    <dgm:cxn modelId="{ED40E045-F300-48A7-9500-72B014D2776E}" type="presParOf" srcId="{F837432D-370A-4E6E-B331-35BF038FEFCD}" destId="{0ED3D3C7-6048-40AD-B695-066E332A9BAD}" srcOrd="8" destOrd="0" presId="urn:microsoft.com/office/officeart/2005/8/layout/gear1"/>
    <dgm:cxn modelId="{BC9E74B9-E78A-48E8-B07F-15C114F7447D}" type="presParOf" srcId="{F837432D-370A-4E6E-B331-35BF038FEFCD}" destId="{E0138B8F-6925-4CED-81C7-99CE70C9D3A9}" srcOrd="9" destOrd="0" presId="urn:microsoft.com/office/officeart/2005/8/layout/gear1"/>
    <dgm:cxn modelId="{561151D6-5525-4503-BD96-D63387F11FE8}" type="presParOf" srcId="{F837432D-370A-4E6E-B331-35BF038FEFCD}" destId="{3F0297B5-4562-4A0C-84C4-3100FED7C809}" srcOrd="10" destOrd="0" presId="urn:microsoft.com/office/officeart/2005/8/layout/gear1"/>
    <dgm:cxn modelId="{BB9043E6-2D76-48EC-BD93-6B935341ED02}" type="presParOf" srcId="{F837432D-370A-4E6E-B331-35BF038FEFCD}" destId="{0DD48C92-C212-4E13-A848-0D4EAB0142BC}" srcOrd="11" destOrd="0" presId="urn:microsoft.com/office/officeart/2005/8/layout/gear1"/>
    <dgm:cxn modelId="{B81B5698-9661-4D4D-8EA1-DE4B04338F15}" type="presParOf" srcId="{F837432D-370A-4E6E-B331-35BF038FEFCD}" destId="{53EEB822-AAAC-4530-8449-B0340E17A267}"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443F7C-20A7-4EE1-8ACB-941CB9CD327C}" type="doc">
      <dgm:prSet loTypeId="urn:microsoft.com/office/officeart/2005/8/layout/list1" loCatId="list" qsTypeId="urn:microsoft.com/office/officeart/2005/8/quickstyle/simple5" qsCatId="simple" csTypeId="urn:microsoft.com/office/officeart/2005/8/colors/accent1_2" csCatId="accent1" phldr="1"/>
      <dgm:spPr/>
    </dgm:pt>
    <dgm:pt modelId="{8DEAAE3C-10D4-4B51-B617-AD297FECBBAC}">
      <dgm:prSet phldrT="[Text]"/>
      <dgm:spPr/>
      <dgm:t>
        <a:bodyPr/>
        <a:lstStyle/>
        <a:p>
          <a:r>
            <a:rPr lang="en-US" dirty="0"/>
            <a:t>Student Support</a:t>
          </a:r>
        </a:p>
      </dgm:t>
    </dgm:pt>
    <dgm:pt modelId="{36FA4C80-34BB-4C07-8F9A-37344D07D09E}" type="parTrans" cxnId="{CF90ADE4-E2AD-49D5-B5EE-B63971662C3D}">
      <dgm:prSet/>
      <dgm:spPr/>
      <dgm:t>
        <a:bodyPr/>
        <a:lstStyle/>
        <a:p>
          <a:endParaRPr lang="en-US"/>
        </a:p>
      </dgm:t>
    </dgm:pt>
    <dgm:pt modelId="{C597AC48-CA32-4039-8FD8-973B8020BB2E}" type="sibTrans" cxnId="{CF90ADE4-E2AD-49D5-B5EE-B63971662C3D}">
      <dgm:prSet/>
      <dgm:spPr/>
      <dgm:t>
        <a:bodyPr/>
        <a:lstStyle/>
        <a:p>
          <a:endParaRPr lang="en-US"/>
        </a:p>
      </dgm:t>
    </dgm:pt>
    <dgm:pt modelId="{E9743541-7F10-4B25-B828-8C77DE1B3221}">
      <dgm:prSet phldrT="[Text]"/>
      <dgm:spPr/>
      <dgm:t>
        <a:bodyPr/>
        <a:lstStyle/>
        <a:p>
          <a:r>
            <a:rPr lang="en-US" dirty="0"/>
            <a:t>UDL</a:t>
          </a:r>
        </a:p>
      </dgm:t>
    </dgm:pt>
    <dgm:pt modelId="{0405D4D8-AC4C-4813-BE21-FEDA09AC957D}" type="parTrans" cxnId="{D0D300D6-D73E-4729-BB9C-762A298464B9}">
      <dgm:prSet/>
      <dgm:spPr/>
      <dgm:t>
        <a:bodyPr/>
        <a:lstStyle/>
        <a:p>
          <a:endParaRPr lang="en-US"/>
        </a:p>
      </dgm:t>
    </dgm:pt>
    <dgm:pt modelId="{33F68862-FFA2-431C-B999-679A48CAE1CE}" type="sibTrans" cxnId="{D0D300D6-D73E-4729-BB9C-762A298464B9}">
      <dgm:prSet/>
      <dgm:spPr/>
      <dgm:t>
        <a:bodyPr/>
        <a:lstStyle/>
        <a:p>
          <a:endParaRPr lang="en-US"/>
        </a:p>
      </dgm:t>
    </dgm:pt>
    <dgm:pt modelId="{EBA3E602-8DA2-49C6-AF01-616CAF061759}">
      <dgm:prSet phldrT="[Text]"/>
      <dgm:spPr/>
      <dgm:t>
        <a:bodyPr/>
        <a:lstStyle/>
        <a:p>
          <a:r>
            <a:rPr lang="en-US" dirty="0"/>
            <a:t>Tools</a:t>
          </a:r>
        </a:p>
      </dgm:t>
    </dgm:pt>
    <dgm:pt modelId="{68FD7526-82C7-4616-A7F8-8305DCA65703}" type="parTrans" cxnId="{9F6ABE67-C399-4E5A-B2F4-4B753C36CC0B}">
      <dgm:prSet/>
      <dgm:spPr/>
      <dgm:t>
        <a:bodyPr/>
        <a:lstStyle/>
        <a:p>
          <a:endParaRPr lang="en-US"/>
        </a:p>
      </dgm:t>
    </dgm:pt>
    <dgm:pt modelId="{33B03C42-B5A4-464A-A678-054F65413A30}" type="sibTrans" cxnId="{9F6ABE67-C399-4E5A-B2F4-4B753C36CC0B}">
      <dgm:prSet/>
      <dgm:spPr/>
      <dgm:t>
        <a:bodyPr/>
        <a:lstStyle/>
        <a:p>
          <a:endParaRPr lang="en-US"/>
        </a:p>
      </dgm:t>
    </dgm:pt>
    <dgm:pt modelId="{006BFB49-FA33-4399-99B0-A3057E00E15E}" type="pres">
      <dgm:prSet presAssocID="{C7443F7C-20A7-4EE1-8ACB-941CB9CD327C}" presName="linear" presStyleCnt="0">
        <dgm:presLayoutVars>
          <dgm:dir/>
          <dgm:animLvl val="lvl"/>
          <dgm:resizeHandles val="exact"/>
        </dgm:presLayoutVars>
      </dgm:prSet>
      <dgm:spPr/>
    </dgm:pt>
    <dgm:pt modelId="{343AAF80-9A64-4290-8BE2-BACCA966CEDA}" type="pres">
      <dgm:prSet presAssocID="{8DEAAE3C-10D4-4B51-B617-AD297FECBBAC}" presName="parentLin" presStyleCnt="0"/>
      <dgm:spPr/>
    </dgm:pt>
    <dgm:pt modelId="{9C075E32-526C-47CC-AC7C-F4571FF5E1A2}" type="pres">
      <dgm:prSet presAssocID="{8DEAAE3C-10D4-4B51-B617-AD297FECBBAC}" presName="parentLeftMargin" presStyleLbl="node1" presStyleIdx="0" presStyleCnt="3"/>
      <dgm:spPr/>
    </dgm:pt>
    <dgm:pt modelId="{501DA831-76D3-48B1-98B6-835791299C15}" type="pres">
      <dgm:prSet presAssocID="{8DEAAE3C-10D4-4B51-B617-AD297FECBBAC}" presName="parentText" presStyleLbl="node1" presStyleIdx="0" presStyleCnt="3">
        <dgm:presLayoutVars>
          <dgm:chMax val="0"/>
          <dgm:bulletEnabled val="1"/>
        </dgm:presLayoutVars>
      </dgm:prSet>
      <dgm:spPr/>
    </dgm:pt>
    <dgm:pt modelId="{D1BBF808-F28D-457D-804D-AB5558056A15}" type="pres">
      <dgm:prSet presAssocID="{8DEAAE3C-10D4-4B51-B617-AD297FECBBAC}" presName="negativeSpace" presStyleCnt="0"/>
      <dgm:spPr/>
    </dgm:pt>
    <dgm:pt modelId="{CBC85CDA-5376-4083-BD64-1D59BF5DDA7D}" type="pres">
      <dgm:prSet presAssocID="{8DEAAE3C-10D4-4B51-B617-AD297FECBBAC}" presName="childText" presStyleLbl="conFgAcc1" presStyleIdx="0" presStyleCnt="3">
        <dgm:presLayoutVars>
          <dgm:bulletEnabled val="1"/>
        </dgm:presLayoutVars>
      </dgm:prSet>
      <dgm:spPr/>
    </dgm:pt>
    <dgm:pt modelId="{8DDF45E7-DA1D-4A44-AFE9-B3DEE3D8C790}" type="pres">
      <dgm:prSet presAssocID="{C597AC48-CA32-4039-8FD8-973B8020BB2E}" presName="spaceBetweenRectangles" presStyleCnt="0"/>
      <dgm:spPr/>
    </dgm:pt>
    <dgm:pt modelId="{2B06702D-2159-4F88-BAFC-1EEF3031F055}" type="pres">
      <dgm:prSet presAssocID="{E9743541-7F10-4B25-B828-8C77DE1B3221}" presName="parentLin" presStyleCnt="0"/>
      <dgm:spPr/>
    </dgm:pt>
    <dgm:pt modelId="{A8011796-FBDC-4531-B9E8-AC32C996441F}" type="pres">
      <dgm:prSet presAssocID="{E9743541-7F10-4B25-B828-8C77DE1B3221}" presName="parentLeftMargin" presStyleLbl="node1" presStyleIdx="0" presStyleCnt="3"/>
      <dgm:spPr/>
    </dgm:pt>
    <dgm:pt modelId="{988F652E-0D93-4BE2-A339-3B155960FB8F}" type="pres">
      <dgm:prSet presAssocID="{E9743541-7F10-4B25-B828-8C77DE1B3221}" presName="parentText" presStyleLbl="node1" presStyleIdx="1" presStyleCnt="3">
        <dgm:presLayoutVars>
          <dgm:chMax val="0"/>
          <dgm:bulletEnabled val="1"/>
        </dgm:presLayoutVars>
      </dgm:prSet>
      <dgm:spPr/>
    </dgm:pt>
    <dgm:pt modelId="{F95CC795-0D17-4CDE-9441-9F0A33F23E4B}" type="pres">
      <dgm:prSet presAssocID="{E9743541-7F10-4B25-B828-8C77DE1B3221}" presName="negativeSpace" presStyleCnt="0"/>
      <dgm:spPr/>
    </dgm:pt>
    <dgm:pt modelId="{43C2DA6D-B9F5-4021-B1D3-8661BDB1BF3C}" type="pres">
      <dgm:prSet presAssocID="{E9743541-7F10-4B25-B828-8C77DE1B3221}" presName="childText" presStyleLbl="conFgAcc1" presStyleIdx="1" presStyleCnt="3">
        <dgm:presLayoutVars>
          <dgm:bulletEnabled val="1"/>
        </dgm:presLayoutVars>
      </dgm:prSet>
      <dgm:spPr/>
    </dgm:pt>
    <dgm:pt modelId="{91D5824C-35B7-4036-BA99-E4AB74197077}" type="pres">
      <dgm:prSet presAssocID="{33F68862-FFA2-431C-B999-679A48CAE1CE}" presName="spaceBetweenRectangles" presStyleCnt="0"/>
      <dgm:spPr/>
    </dgm:pt>
    <dgm:pt modelId="{104B69D0-F06A-4D27-BCF7-C5592A0CCE53}" type="pres">
      <dgm:prSet presAssocID="{EBA3E602-8DA2-49C6-AF01-616CAF061759}" presName="parentLin" presStyleCnt="0"/>
      <dgm:spPr/>
    </dgm:pt>
    <dgm:pt modelId="{B18DEF19-2E18-4DDE-A408-C0C518403DA5}" type="pres">
      <dgm:prSet presAssocID="{EBA3E602-8DA2-49C6-AF01-616CAF061759}" presName="parentLeftMargin" presStyleLbl="node1" presStyleIdx="1" presStyleCnt="3"/>
      <dgm:spPr/>
    </dgm:pt>
    <dgm:pt modelId="{305E3F17-BC23-4CB6-9351-A0E7C2E93B36}" type="pres">
      <dgm:prSet presAssocID="{EBA3E602-8DA2-49C6-AF01-616CAF061759}" presName="parentText" presStyleLbl="node1" presStyleIdx="2" presStyleCnt="3">
        <dgm:presLayoutVars>
          <dgm:chMax val="0"/>
          <dgm:bulletEnabled val="1"/>
        </dgm:presLayoutVars>
      </dgm:prSet>
      <dgm:spPr/>
    </dgm:pt>
    <dgm:pt modelId="{36BDED02-6947-439C-99E7-CA90A609A8EB}" type="pres">
      <dgm:prSet presAssocID="{EBA3E602-8DA2-49C6-AF01-616CAF061759}" presName="negativeSpace" presStyleCnt="0"/>
      <dgm:spPr/>
    </dgm:pt>
    <dgm:pt modelId="{17B8AFEF-CDBE-4EF9-9A3A-FA4E4A2DE870}" type="pres">
      <dgm:prSet presAssocID="{EBA3E602-8DA2-49C6-AF01-616CAF061759}" presName="childText" presStyleLbl="conFgAcc1" presStyleIdx="2" presStyleCnt="3">
        <dgm:presLayoutVars>
          <dgm:bulletEnabled val="1"/>
        </dgm:presLayoutVars>
      </dgm:prSet>
      <dgm:spPr/>
    </dgm:pt>
  </dgm:ptLst>
  <dgm:cxnLst>
    <dgm:cxn modelId="{68BAD204-0317-4193-8DDF-06ADAB940A80}" type="presOf" srcId="{E9743541-7F10-4B25-B828-8C77DE1B3221}" destId="{A8011796-FBDC-4531-B9E8-AC32C996441F}" srcOrd="0" destOrd="0" presId="urn:microsoft.com/office/officeart/2005/8/layout/list1"/>
    <dgm:cxn modelId="{74C22341-42D9-4EE7-B2D8-4718A7224CF2}" type="presOf" srcId="{E9743541-7F10-4B25-B828-8C77DE1B3221}" destId="{988F652E-0D93-4BE2-A339-3B155960FB8F}" srcOrd="1" destOrd="0" presId="urn:microsoft.com/office/officeart/2005/8/layout/list1"/>
    <dgm:cxn modelId="{9F6ABE67-C399-4E5A-B2F4-4B753C36CC0B}" srcId="{C7443F7C-20A7-4EE1-8ACB-941CB9CD327C}" destId="{EBA3E602-8DA2-49C6-AF01-616CAF061759}" srcOrd="2" destOrd="0" parTransId="{68FD7526-82C7-4616-A7F8-8305DCA65703}" sibTransId="{33B03C42-B5A4-464A-A678-054F65413A30}"/>
    <dgm:cxn modelId="{64DB4A4A-D169-4260-A8AD-22EDD70D5692}" type="presOf" srcId="{C7443F7C-20A7-4EE1-8ACB-941CB9CD327C}" destId="{006BFB49-FA33-4399-99B0-A3057E00E15E}" srcOrd="0" destOrd="0" presId="urn:microsoft.com/office/officeart/2005/8/layout/list1"/>
    <dgm:cxn modelId="{E940D14E-BFF3-4F30-87A6-95CF4B4CE697}" type="presOf" srcId="{8DEAAE3C-10D4-4B51-B617-AD297FECBBAC}" destId="{501DA831-76D3-48B1-98B6-835791299C15}" srcOrd="1" destOrd="0" presId="urn:microsoft.com/office/officeart/2005/8/layout/list1"/>
    <dgm:cxn modelId="{0BAEAFAC-4229-4BD8-AE98-6381CBF9A662}" type="presOf" srcId="{8DEAAE3C-10D4-4B51-B617-AD297FECBBAC}" destId="{9C075E32-526C-47CC-AC7C-F4571FF5E1A2}" srcOrd="0" destOrd="0" presId="urn:microsoft.com/office/officeart/2005/8/layout/list1"/>
    <dgm:cxn modelId="{199FFCBF-D591-4A48-9B2D-6BE7223388EC}" type="presOf" srcId="{EBA3E602-8DA2-49C6-AF01-616CAF061759}" destId="{B18DEF19-2E18-4DDE-A408-C0C518403DA5}" srcOrd="0" destOrd="0" presId="urn:microsoft.com/office/officeart/2005/8/layout/list1"/>
    <dgm:cxn modelId="{D0D300D6-D73E-4729-BB9C-762A298464B9}" srcId="{C7443F7C-20A7-4EE1-8ACB-941CB9CD327C}" destId="{E9743541-7F10-4B25-B828-8C77DE1B3221}" srcOrd="1" destOrd="0" parTransId="{0405D4D8-AC4C-4813-BE21-FEDA09AC957D}" sibTransId="{33F68862-FFA2-431C-B999-679A48CAE1CE}"/>
    <dgm:cxn modelId="{CF90ADE4-E2AD-49D5-B5EE-B63971662C3D}" srcId="{C7443F7C-20A7-4EE1-8ACB-941CB9CD327C}" destId="{8DEAAE3C-10D4-4B51-B617-AD297FECBBAC}" srcOrd="0" destOrd="0" parTransId="{36FA4C80-34BB-4C07-8F9A-37344D07D09E}" sibTransId="{C597AC48-CA32-4039-8FD8-973B8020BB2E}"/>
    <dgm:cxn modelId="{6A2BEAFA-B603-40AA-B761-5395B3F7342C}" type="presOf" srcId="{EBA3E602-8DA2-49C6-AF01-616CAF061759}" destId="{305E3F17-BC23-4CB6-9351-A0E7C2E93B36}" srcOrd="1" destOrd="0" presId="urn:microsoft.com/office/officeart/2005/8/layout/list1"/>
    <dgm:cxn modelId="{057C950F-B15C-422D-BB39-9D192949CDB0}" type="presParOf" srcId="{006BFB49-FA33-4399-99B0-A3057E00E15E}" destId="{343AAF80-9A64-4290-8BE2-BACCA966CEDA}" srcOrd="0" destOrd="0" presId="urn:microsoft.com/office/officeart/2005/8/layout/list1"/>
    <dgm:cxn modelId="{9A3F8EB6-06D3-42F0-8055-E710A493F73F}" type="presParOf" srcId="{343AAF80-9A64-4290-8BE2-BACCA966CEDA}" destId="{9C075E32-526C-47CC-AC7C-F4571FF5E1A2}" srcOrd="0" destOrd="0" presId="urn:microsoft.com/office/officeart/2005/8/layout/list1"/>
    <dgm:cxn modelId="{DF364EF4-1148-499F-AAB1-7714AF113805}" type="presParOf" srcId="{343AAF80-9A64-4290-8BE2-BACCA966CEDA}" destId="{501DA831-76D3-48B1-98B6-835791299C15}" srcOrd="1" destOrd="0" presId="urn:microsoft.com/office/officeart/2005/8/layout/list1"/>
    <dgm:cxn modelId="{463FED5D-C3F3-4A0A-A42C-6BA70BC9F9F4}" type="presParOf" srcId="{006BFB49-FA33-4399-99B0-A3057E00E15E}" destId="{D1BBF808-F28D-457D-804D-AB5558056A15}" srcOrd="1" destOrd="0" presId="urn:microsoft.com/office/officeart/2005/8/layout/list1"/>
    <dgm:cxn modelId="{62ABEE82-F58C-45CF-991D-C2F825B0FB11}" type="presParOf" srcId="{006BFB49-FA33-4399-99B0-A3057E00E15E}" destId="{CBC85CDA-5376-4083-BD64-1D59BF5DDA7D}" srcOrd="2" destOrd="0" presId="urn:microsoft.com/office/officeart/2005/8/layout/list1"/>
    <dgm:cxn modelId="{7BB204A7-9C63-4D77-906E-4DC6FD78B78C}" type="presParOf" srcId="{006BFB49-FA33-4399-99B0-A3057E00E15E}" destId="{8DDF45E7-DA1D-4A44-AFE9-B3DEE3D8C790}" srcOrd="3" destOrd="0" presId="urn:microsoft.com/office/officeart/2005/8/layout/list1"/>
    <dgm:cxn modelId="{907A3665-F0C7-4BA4-BD8B-75AC38757930}" type="presParOf" srcId="{006BFB49-FA33-4399-99B0-A3057E00E15E}" destId="{2B06702D-2159-4F88-BAFC-1EEF3031F055}" srcOrd="4" destOrd="0" presId="urn:microsoft.com/office/officeart/2005/8/layout/list1"/>
    <dgm:cxn modelId="{76AED8B1-8D0E-4E7D-9CB3-743343906F60}" type="presParOf" srcId="{2B06702D-2159-4F88-BAFC-1EEF3031F055}" destId="{A8011796-FBDC-4531-B9E8-AC32C996441F}" srcOrd="0" destOrd="0" presId="urn:microsoft.com/office/officeart/2005/8/layout/list1"/>
    <dgm:cxn modelId="{23F74175-3639-49BC-8235-38AE6A381815}" type="presParOf" srcId="{2B06702D-2159-4F88-BAFC-1EEF3031F055}" destId="{988F652E-0D93-4BE2-A339-3B155960FB8F}" srcOrd="1" destOrd="0" presId="urn:microsoft.com/office/officeart/2005/8/layout/list1"/>
    <dgm:cxn modelId="{E7DD4B1E-6A34-4D46-8C62-1ADBDCB84B96}" type="presParOf" srcId="{006BFB49-FA33-4399-99B0-A3057E00E15E}" destId="{F95CC795-0D17-4CDE-9441-9F0A33F23E4B}" srcOrd="5" destOrd="0" presId="urn:microsoft.com/office/officeart/2005/8/layout/list1"/>
    <dgm:cxn modelId="{3D6F24AB-2FA8-45F4-9D5D-26D2F90531F4}" type="presParOf" srcId="{006BFB49-FA33-4399-99B0-A3057E00E15E}" destId="{43C2DA6D-B9F5-4021-B1D3-8661BDB1BF3C}" srcOrd="6" destOrd="0" presId="urn:microsoft.com/office/officeart/2005/8/layout/list1"/>
    <dgm:cxn modelId="{DE17AAB7-5295-4FE5-88FA-B85FDD0BF105}" type="presParOf" srcId="{006BFB49-FA33-4399-99B0-A3057E00E15E}" destId="{91D5824C-35B7-4036-BA99-E4AB74197077}" srcOrd="7" destOrd="0" presId="urn:microsoft.com/office/officeart/2005/8/layout/list1"/>
    <dgm:cxn modelId="{389F31A4-B2F0-48F5-BA0A-EB4742E4E795}" type="presParOf" srcId="{006BFB49-FA33-4399-99B0-A3057E00E15E}" destId="{104B69D0-F06A-4D27-BCF7-C5592A0CCE53}" srcOrd="8" destOrd="0" presId="urn:microsoft.com/office/officeart/2005/8/layout/list1"/>
    <dgm:cxn modelId="{9C7BCA9F-4FDE-4A75-B328-5F4CF4B77EE8}" type="presParOf" srcId="{104B69D0-F06A-4D27-BCF7-C5592A0CCE53}" destId="{B18DEF19-2E18-4DDE-A408-C0C518403DA5}" srcOrd="0" destOrd="0" presId="urn:microsoft.com/office/officeart/2005/8/layout/list1"/>
    <dgm:cxn modelId="{E3FDBC3E-18F0-4F63-A77E-28DEFD9CC725}" type="presParOf" srcId="{104B69D0-F06A-4D27-BCF7-C5592A0CCE53}" destId="{305E3F17-BC23-4CB6-9351-A0E7C2E93B36}" srcOrd="1" destOrd="0" presId="urn:microsoft.com/office/officeart/2005/8/layout/list1"/>
    <dgm:cxn modelId="{234309EE-964C-49EE-AE1D-CB7A87220C2B}" type="presParOf" srcId="{006BFB49-FA33-4399-99B0-A3057E00E15E}" destId="{36BDED02-6947-439C-99E7-CA90A609A8EB}" srcOrd="9" destOrd="0" presId="urn:microsoft.com/office/officeart/2005/8/layout/list1"/>
    <dgm:cxn modelId="{489D9FFF-FDF8-41F2-901D-26344BC9B7E7}" type="presParOf" srcId="{006BFB49-FA33-4399-99B0-A3057E00E15E}" destId="{17B8AFEF-CDBE-4EF9-9A3A-FA4E4A2DE87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96402-5427-42D9-8D46-79DE4EA8CD7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DECF0DA3-D047-449A-9BC2-6CE70231BFB6}">
      <dgm:prSet phldrT="[Text]" custT="1"/>
      <dgm:spPr/>
      <dgm:t>
        <a:bodyPr/>
        <a:lstStyle/>
        <a:p>
          <a:r>
            <a:rPr lang="en-US" sz="3200" dirty="0">
              <a:latin typeface="Arial" panose="020B0604020202020204" pitchFamily="34" charset="0"/>
              <a:cs typeface="Arial" panose="020B0604020202020204" pitchFamily="34" charset="0"/>
            </a:rPr>
            <a:t>Free or Low Cost</a:t>
          </a:r>
        </a:p>
      </dgm:t>
      <dgm:extLst>
        <a:ext uri="{E40237B7-FDA0-4F09-8148-C483321AD2D9}">
          <dgm14:cNvPr xmlns:dgm14="http://schemas.microsoft.com/office/drawing/2010/diagram" id="0" name="" descr="Note taking assistive technology comparisons."/>
        </a:ext>
      </dgm:extLst>
    </dgm:pt>
    <dgm:pt modelId="{A384E64D-6528-430D-8C79-DD9A09CEF60B}" type="parTrans" cxnId="{293BD68D-8A39-4E48-B97D-58E97BFFA826}">
      <dgm:prSet/>
      <dgm:spPr/>
      <dgm:t>
        <a:bodyPr/>
        <a:lstStyle/>
        <a:p>
          <a:endParaRPr lang="en-US">
            <a:latin typeface="Arial" panose="020B0604020202020204" pitchFamily="34" charset="0"/>
            <a:cs typeface="Arial" panose="020B0604020202020204" pitchFamily="34" charset="0"/>
          </a:endParaRPr>
        </a:p>
      </dgm:t>
    </dgm:pt>
    <dgm:pt modelId="{0C775858-F047-4010-98CA-BF6898A1F755}" type="sibTrans" cxnId="{293BD68D-8A39-4E48-B97D-58E97BFFA826}">
      <dgm:prSet/>
      <dgm:spPr/>
      <dgm:t>
        <a:bodyPr/>
        <a:lstStyle/>
        <a:p>
          <a:endParaRPr lang="en-US">
            <a:latin typeface="Arial" panose="020B0604020202020204" pitchFamily="34" charset="0"/>
            <a:cs typeface="Arial" panose="020B0604020202020204" pitchFamily="34" charset="0"/>
          </a:endParaRPr>
        </a:p>
      </dgm:t>
    </dgm:pt>
    <dgm:pt modelId="{0BB3F138-89D5-45BA-AABB-6888697F72B1}">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hlinkClick xmlns:r="http://schemas.openxmlformats.org/officeDocument/2006/relationships" r:id="rId1"/>
            </a:rPr>
            <a:t>OneNote</a:t>
          </a:r>
          <a:endParaRPr lang="en-US" sz="2800" dirty="0">
            <a:latin typeface="Arial" panose="020B0604020202020204" pitchFamily="34" charset="0"/>
            <a:cs typeface="Arial" panose="020B0604020202020204" pitchFamily="34" charset="0"/>
          </a:endParaRPr>
        </a:p>
      </dgm:t>
    </dgm:pt>
    <dgm:pt modelId="{212EB3DF-3917-4BEE-A48C-4D5F96CB4A62}" type="parTrans" cxnId="{31AA7E56-58FC-4CAE-8B3D-1B3193ECC8CD}">
      <dgm:prSet/>
      <dgm:spPr/>
      <dgm:t>
        <a:bodyPr/>
        <a:lstStyle/>
        <a:p>
          <a:endParaRPr lang="en-US">
            <a:latin typeface="Arial" panose="020B0604020202020204" pitchFamily="34" charset="0"/>
            <a:cs typeface="Arial" panose="020B0604020202020204" pitchFamily="34" charset="0"/>
          </a:endParaRPr>
        </a:p>
      </dgm:t>
    </dgm:pt>
    <dgm:pt modelId="{5D3723C4-FAB5-4D4E-941B-D173B4C68A87}" type="sibTrans" cxnId="{31AA7E56-58FC-4CAE-8B3D-1B3193ECC8CD}">
      <dgm:prSet/>
      <dgm:spPr/>
      <dgm:t>
        <a:bodyPr/>
        <a:lstStyle/>
        <a:p>
          <a:endParaRPr lang="en-US">
            <a:latin typeface="Arial" panose="020B0604020202020204" pitchFamily="34" charset="0"/>
            <a:cs typeface="Arial" panose="020B0604020202020204" pitchFamily="34" charset="0"/>
          </a:endParaRPr>
        </a:p>
      </dgm:t>
    </dgm:pt>
    <dgm:pt modelId="{99E8ABF0-1AD4-4D61-A848-D7F152D2633E}">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hlinkClick xmlns:r="http://schemas.openxmlformats.org/officeDocument/2006/relationships" r:id="rId2"/>
            </a:rPr>
            <a:t>Pen and Paper with Microsoft Office Lens</a:t>
          </a:r>
          <a:endParaRPr lang="en-US" sz="2800" dirty="0">
            <a:latin typeface="Arial" panose="020B0604020202020204" pitchFamily="34" charset="0"/>
            <a:cs typeface="Arial" panose="020B0604020202020204" pitchFamily="34" charset="0"/>
          </a:endParaRPr>
        </a:p>
      </dgm:t>
    </dgm:pt>
    <dgm:pt modelId="{98F7FBB0-F203-4525-AE2A-AE2842D9450B}" type="parTrans" cxnId="{D9C22214-986B-45A1-BD5D-2CBA8760EBC2}">
      <dgm:prSet/>
      <dgm:spPr/>
      <dgm:t>
        <a:bodyPr/>
        <a:lstStyle/>
        <a:p>
          <a:endParaRPr lang="en-US">
            <a:latin typeface="Arial" panose="020B0604020202020204" pitchFamily="34" charset="0"/>
            <a:cs typeface="Arial" panose="020B0604020202020204" pitchFamily="34" charset="0"/>
          </a:endParaRPr>
        </a:p>
      </dgm:t>
    </dgm:pt>
    <dgm:pt modelId="{CA8B4CC1-E742-41DC-A62C-1E2075605DE2}" type="sibTrans" cxnId="{D9C22214-986B-45A1-BD5D-2CBA8760EBC2}">
      <dgm:prSet/>
      <dgm:spPr/>
      <dgm:t>
        <a:bodyPr/>
        <a:lstStyle/>
        <a:p>
          <a:endParaRPr lang="en-US">
            <a:latin typeface="Arial" panose="020B0604020202020204" pitchFamily="34" charset="0"/>
            <a:cs typeface="Arial" panose="020B0604020202020204" pitchFamily="34" charset="0"/>
          </a:endParaRPr>
        </a:p>
      </dgm:t>
    </dgm:pt>
    <dgm:pt modelId="{A9BC7DA1-40FF-4625-A3BA-65C5AFD91A64}">
      <dgm:prSet custT="1"/>
      <dgm:spPr/>
      <dgm:t>
        <a:bodyPr/>
        <a:lstStyle/>
        <a:p>
          <a:r>
            <a:rPr lang="en-US" sz="3200" dirty="0">
              <a:latin typeface="Arial" panose="020B0604020202020204" pitchFamily="34" charset="0"/>
              <a:cs typeface="Arial" panose="020B0604020202020204" pitchFamily="34" charset="0"/>
            </a:rPr>
            <a:t>High Cost</a:t>
          </a:r>
        </a:p>
      </dgm:t>
    </dgm:pt>
    <dgm:pt modelId="{A043A89C-F3A3-4E09-A7ED-8235DC2B6D22}" type="parTrans" cxnId="{50FB1571-ED23-4D0B-BF94-7FEE6E96979E}">
      <dgm:prSet/>
      <dgm:spPr/>
      <dgm:t>
        <a:bodyPr/>
        <a:lstStyle/>
        <a:p>
          <a:endParaRPr lang="en-US">
            <a:latin typeface="Arial" panose="020B0604020202020204" pitchFamily="34" charset="0"/>
            <a:cs typeface="Arial" panose="020B0604020202020204" pitchFamily="34" charset="0"/>
          </a:endParaRPr>
        </a:p>
      </dgm:t>
    </dgm:pt>
    <dgm:pt modelId="{7B516930-9FB2-4A8B-BA5B-23922AF91E9B}" type="sibTrans" cxnId="{50FB1571-ED23-4D0B-BF94-7FEE6E96979E}">
      <dgm:prSet/>
      <dgm:spPr/>
      <dgm:t>
        <a:bodyPr/>
        <a:lstStyle/>
        <a:p>
          <a:endParaRPr lang="en-US">
            <a:latin typeface="Arial" panose="020B0604020202020204" pitchFamily="34" charset="0"/>
            <a:cs typeface="Arial" panose="020B0604020202020204" pitchFamily="34" charset="0"/>
          </a:endParaRPr>
        </a:p>
      </dgm:t>
    </dgm:pt>
    <dgm:pt modelId="{AF3572D3-1B35-41F8-B38E-D82C906D4958}">
      <dgm:prSet custT="1"/>
      <dgm:spPr>
        <a:solidFill>
          <a:schemeClr val="bg1">
            <a:lumMod val="95000"/>
            <a:alpha val="90000"/>
          </a:schemeClr>
        </a:solidFill>
      </dgm:spPr>
      <dgm:t>
        <a:bodyPr/>
        <a:lstStyle/>
        <a:p>
          <a:r>
            <a:rPr lang="en-US" sz="2800" dirty="0" err="1">
              <a:latin typeface="Arial" panose="020B0604020202020204" pitchFamily="34" charset="0"/>
              <a:cs typeface="Arial" panose="020B0604020202020204" pitchFamily="34" charset="0"/>
              <a:hlinkClick xmlns:r="http://schemas.openxmlformats.org/officeDocument/2006/relationships" r:id="rId3"/>
            </a:rPr>
            <a:t>Livescribe</a:t>
          </a:r>
          <a:r>
            <a:rPr lang="en-US" sz="2800" dirty="0">
              <a:latin typeface="Arial" panose="020B0604020202020204" pitchFamily="34" charset="0"/>
              <a:cs typeface="Arial" panose="020B0604020202020204" pitchFamily="34" charset="0"/>
              <a:hlinkClick xmlns:r="http://schemas.openxmlformats.org/officeDocument/2006/relationships" r:id="rId3"/>
            </a:rPr>
            <a:t> Pens</a:t>
          </a:r>
          <a:endParaRPr lang="en-US" sz="2800" dirty="0">
            <a:latin typeface="Arial" panose="020B0604020202020204" pitchFamily="34" charset="0"/>
            <a:cs typeface="Arial" panose="020B0604020202020204" pitchFamily="34" charset="0"/>
          </a:endParaRPr>
        </a:p>
      </dgm:t>
    </dgm:pt>
    <dgm:pt modelId="{B1AB4ACD-A289-448D-AB93-DC183F789FCC}" type="parTrans" cxnId="{A485E3D3-DE7F-4AAE-B2FF-2CC9AD821F35}">
      <dgm:prSet/>
      <dgm:spPr/>
      <dgm:t>
        <a:bodyPr/>
        <a:lstStyle/>
        <a:p>
          <a:endParaRPr lang="en-US">
            <a:latin typeface="Arial" panose="020B0604020202020204" pitchFamily="34" charset="0"/>
            <a:cs typeface="Arial" panose="020B0604020202020204" pitchFamily="34" charset="0"/>
          </a:endParaRPr>
        </a:p>
      </dgm:t>
    </dgm:pt>
    <dgm:pt modelId="{963C23BA-5532-49A6-9BCE-C46E3233850D}" type="sibTrans" cxnId="{A485E3D3-DE7F-4AAE-B2FF-2CC9AD821F35}">
      <dgm:prSet/>
      <dgm:spPr/>
      <dgm:t>
        <a:bodyPr/>
        <a:lstStyle/>
        <a:p>
          <a:endParaRPr lang="en-US">
            <a:latin typeface="Arial" panose="020B0604020202020204" pitchFamily="34" charset="0"/>
            <a:cs typeface="Arial" panose="020B0604020202020204" pitchFamily="34" charset="0"/>
          </a:endParaRPr>
        </a:p>
      </dgm:t>
    </dgm:pt>
    <dgm:pt modelId="{0BAE3F1C-25EC-4029-BA63-6407B6C79DFB}">
      <dgm:prSet custT="1"/>
      <dgm:spPr>
        <a:solidFill>
          <a:schemeClr val="bg1">
            <a:lumMod val="95000"/>
            <a:alpha val="90000"/>
          </a:schemeClr>
        </a:solidFill>
      </dgm:spPr>
      <dgm:t>
        <a:bodyPr/>
        <a:lstStyle/>
        <a:p>
          <a:r>
            <a:rPr lang="en-US" sz="2800" dirty="0" err="1">
              <a:latin typeface="Arial" panose="020B0604020202020204" pitchFamily="34" charset="0"/>
              <a:cs typeface="Arial" panose="020B0604020202020204" pitchFamily="34" charset="0"/>
              <a:hlinkClick xmlns:r="http://schemas.openxmlformats.org/officeDocument/2006/relationships" r:id="rId4"/>
            </a:rPr>
            <a:t>Sonocent</a:t>
          </a:r>
          <a:endParaRPr lang="en-US" sz="2800" dirty="0">
            <a:latin typeface="Arial" panose="020B0604020202020204" pitchFamily="34" charset="0"/>
            <a:cs typeface="Arial" panose="020B0604020202020204" pitchFamily="34" charset="0"/>
          </a:endParaRPr>
        </a:p>
      </dgm:t>
    </dgm:pt>
    <dgm:pt modelId="{D745EFB8-B79A-4A21-96A8-135663ED3A60}" type="parTrans" cxnId="{73103714-BE15-4448-BB0F-A49FC552D70C}">
      <dgm:prSet/>
      <dgm:spPr/>
      <dgm:t>
        <a:bodyPr/>
        <a:lstStyle/>
        <a:p>
          <a:endParaRPr lang="en-US">
            <a:latin typeface="Arial" panose="020B0604020202020204" pitchFamily="34" charset="0"/>
            <a:cs typeface="Arial" panose="020B0604020202020204" pitchFamily="34" charset="0"/>
          </a:endParaRPr>
        </a:p>
      </dgm:t>
    </dgm:pt>
    <dgm:pt modelId="{9F0247F5-D6B3-4676-BD18-1676F0444ED2}" type="sibTrans" cxnId="{73103714-BE15-4448-BB0F-A49FC552D70C}">
      <dgm:prSet/>
      <dgm:spPr/>
      <dgm:t>
        <a:bodyPr/>
        <a:lstStyle/>
        <a:p>
          <a:endParaRPr lang="en-US">
            <a:latin typeface="Arial" panose="020B0604020202020204" pitchFamily="34" charset="0"/>
            <a:cs typeface="Arial" panose="020B0604020202020204" pitchFamily="34" charset="0"/>
          </a:endParaRPr>
        </a:p>
      </dgm:t>
    </dgm:pt>
    <dgm:pt modelId="{C9832986-5350-4A43-8A61-84A584DB32F7}" type="pres">
      <dgm:prSet presAssocID="{F7D96402-5427-42D9-8D46-79DE4EA8CD78}" presName="Name0" presStyleCnt="0">
        <dgm:presLayoutVars>
          <dgm:dir/>
          <dgm:animLvl val="lvl"/>
          <dgm:resizeHandles val="exact"/>
        </dgm:presLayoutVars>
      </dgm:prSet>
      <dgm:spPr/>
    </dgm:pt>
    <dgm:pt modelId="{02CBE01F-3A21-459D-9668-6A628A526B9D}" type="pres">
      <dgm:prSet presAssocID="{DECF0DA3-D047-449A-9BC2-6CE70231BFB6}" presName="composite" presStyleCnt="0"/>
      <dgm:spPr/>
    </dgm:pt>
    <dgm:pt modelId="{0CC86BAE-A391-4D83-A093-405CBA85D885}" type="pres">
      <dgm:prSet presAssocID="{DECF0DA3-D047-449A-9BC2-6CE70231BFB6}" presName="parTx" presStyleLbl="alignNode1" presStyleIdx="0" presStyleCnt="2">
        <dgm:presLayoutVars>
          <dgm:chMax val="0"/>
          <dgm:chPref val="0"/>
          <dgm:bulletEnabled val="1"/>
        </dgm:presLayoutVars>
      </dgm:prSet>
      <dgm:spPr/>
    </dgm:pt>
    <dgm:pt modelId="{CD65AE5D-0F43-4C43-AEBF-319304B1873E}" type="pres">
      <dgm:prSet presAssocID="{DECF0DA3-D047-449A-9BC2-6CE70231BFB6}" presName="desTx" presStyleLbl="alignAccFollowNode1" presStyleIdx="0" presStyleCnt="2">
        <dgm:presLayoutVars>
          <dgm:bulletEnabled val="1"/>
        </dgm:presLayoutVars>
      </dgm:prSet>
      <dgm:spPr/>
    </dgm:pt>
    <dgm:pt modelId="{2CACC17A-3F94-4BA9-B9EE-5AEE82B23223}" type="pres">
      <dgm:prSet presAssocID="{0C775858-F047-4010-98CA-BF6898A1F755}" presName="space" presStyleCnt="0"/>
      <dgm:spPr/>
    </dgm:pt>
    <dgm:pt modelId="{75950E88-C73A-4ED6-8D7F-63C9E3571D53}" type="pres">
      <dgm:prSet presAssocID="{A9BC7DA1-40FF-4625-A3BA-65C5AFD91A64}" presName="composite" presStyleCnt="0"/>
      <dgm:spPr/>
    </dgm:pt>
    <dgm:pt modelId="{E619B6FD-237F-4C95-A036-52C79F769416}" type="pres">
      <dgm:prSet presAssocID="{A9BC7DA1-40FF-4625-A3BA-65C5AFD91A64}" presName="parTx" presStyleLbl="alignNode1" presStyleIdx="1" presStyleCnt="2">
        <dgm:presLayoutVars>
          <dgm:chMax val="0"/>
          <dgm:chPref val="0"/>
          <dgm:bulletEnabled val="1"/>
        </dgm:presLayoutVars>
      </dgm:prSet>
      <dgm:spPr/>
    </dgm:pt>
    <dgm:pt modelId="{0855B7BF-D66B-4C9D-8886-9AC08292AE46}" type="pres">
      <dgm:prSet presAssocID="{A9BC7DA1-40FF-4625-A3BA-65C5AFD91A64}" presName="desTx" presStyleLbl="alignAccFollowNode1" presStyleIdx="1" presStyleCnt="2">
        <dgm:presLayoutVars>
          <dgm:bulletEnabled val="1"/>
        </dgm:presLayoutVars>
      </dgm:prSet>
      <dgm:spPr/>
    </dgm:pt>
  </dgm:ptLst>
  <dgm:cxnLst>
    <dgm:cxn modelId="{D9C22214-986B-45A1-BD5D-2CBA8760EBC2}" srcId="{DECF0DA3-D047-449A-9BC2-6CE70231BFB6}" destId="{99E8ABF0-1AD4-4D61-A848-D7F152D2633E}" srcOrd="1" destOrd="0" parTransId="{98F7FBB0-F203-4525-AE2A-AE2842D9450B}" sibTransId="{CA8B4CC1-E742-41DC-A62C-1E2075605DE2}"/>
    <dgm:cxn modelId="{73103714-BE15-4448-BB0F-A49FC552D70C}" srcId="{A9BC7DA1-40FF-4625-A3BA-65C5AFD91A64}" destId="{0BAE3F1C-25EC-4029-BA63-6407B6C79DFB}" srcOrd="1" destOrd="0" parTransId="{D745EFB8-B79A-4A21-96A8-135663ED3A60}" sibTransId="{9F0247F5-D6B3-4676-BD18-1676F0444ED2}"/>
    <dgm:cxn modelId="{824F902D-00A3-4262-BA56-F66C05BB8DF2}" type="presOf" srcId="{AF3572D3-1B35-41F8-B38E-D82C906D4958}" destId="{0855B7BF-D66B-4C9D-8886-9AC08292AE46}" srcOrd="0" destOrd="0" presId="urn:microsoft.com/office/officeart/2005/8/layout/hList1"/>
    <dgm:cxn modelId="{5141B85B-1CE4-425B-A5CB-C1744FDEC89E}" type="presOf" srcId="{0BB3F138-89D5-45BA-AABB-6888697F72B1}" destId="{CD65AE5D-0F43-4C43-AEBF-319304B1873E}" srcOrd="0" destOrd="0" presId="urn:microsoft.com/office/officeart/2005/8/layout/hList1"/>
    <dgm:cxn modelId="{20345670-00DF-4272-83CB-91173B0F66C7}" type="presOf" srcId="{0BAE3F1C-25EC-4029-BA63-6407B6C79DFB}" destId="{0855B7BF-D66B-4C9D-8886-9AC08292AE46}" srcOrd="0" destOrd="1" presId="urn:microsoft.com/office/officeart/2005/8/layout/hList1"/>
    <dgm:cxn modelId="{50FB1571-ED23-4D0B-BF94-7FEE6E96979E}" srcId="{F7D96402-5427-42D9-8D46-79DE4EA8CD78}" destId="{A9BC7DA1-40FF-4625-A3BA-65C5AFD91A64}" srcOrd="1" destOrd="0" parTransId="{A043A89C-F3A3-4E09-A7ED-8235DC2B6D22}" sibTransId="{7B516930-9FB2-4A8B-BA5B-23922AF91E9B}"/>
    <dgm:cxn modelId="{31AA7E56-58FC-4CAE-8B3D-1B3193ECC8CD}" srcId="{DECF0DA3-D047-449A-9BC2-6CE70231BFB6}" destId="{0BB3F138-89D5-45BA-AABB-6888697F72B1}" srcOrd="0" destOrd="0" parTransId="{212EB3DF-3917-4BEE-A48C-4D5F96CB4A62}" sibTransId="{5D3723C4-FAB5-4D4E-941B-D173B4C68A87}"/>
    <dgm:cxn modelId="{FF05297C-49E6-49B6-9CFA-20C934882DD0}" type="presOf" srcId="{F7D96402-5427-42D9-8D46-79DE4EA8CD78}" destId="{C9832986-5350-4A43-8A61-84A584DB32F7}" srcOrd="0" destOrd="0" presId="urn:microsoft.com/office/officeart/2005/8/layout/hList1"/>
    <dgm:cxn modelId="{293BD68D-8A39-4E48-B97D-58E97BFFA826}" srcId="{F7D96402-5427-42D9-8D46-79DE4EA8CD78}" destId="{DECF0DA3-D047-449A-9BC2-6CE70231BFB6}" srcOrd="0" destOrd="0" parTransId="{A384E64D-6528-430D-8C79-DD9A09CEF60B}" sibTransId="{0C775858-F047-4010-98CA-BF6898A1F755}"/>
    <dgm:cxn modelId="{DF8B5399-0635-499F-9482-469E4AFD80F5}" type="presOf" srcId="{DECF0DA3-D047-449A-9BC2-6CE70231BFB6}" destId="{0CC86BAE-A391-4D83-A093-405CBA85D885}" srcOrd="0" destOrd="0" presId="urn:microsoft.com/office/officeart/2005/8/layout/hList1"/>
    <dgm:cxn modelId="{9DE244C0-E3A4-4181-88E8-F2322DCAAA69}" type="presOf" srcId="{99E8ABF0-1AD4-4D61-A848-D7F152D2633E}" destId="{CD65AE5D-0F43-4C43-AEBF-319304B1873E}" srcOrd="0" destOrd="1" presId="urn:microsoft.com/office/officeart/2005/8/layout/hList1"/>
    <dgm:cxn modelId="{A485E3D3-DE7F-4AAE-B2FF-2CC9AD821F35}" srcId="{A9BC7DA1-40FF-4625-A3BA-65C5AFD91A64}" destId="{AF3572D3-1B35-41F8-B38E-D82C906D4958}" srcOrd="0" destOrd="0" parTransId="{B1AB4ACD-A289-448D-AB93-DC183F789FCC}" sibTransId="{963C23BA-5532-49A6-9BCE-C46E3233850D}"/>
    <dgm:cxn modelId="{42BA5AFB-5E00-49E9-B77D-29C723244E13}" type="presOf" srcId="{A9BC7DA1-40FF-4625-A3BA-65C5AFD91A64}" destId="{E619B6FD-237F-4C95-A036-52C79F769416}" srcOrd="0" destOrd="0" presId="urn:microsoft.com/office/officeart/2005/8/layout/hList1"/>
    <dgm:cxn modelId="{925F30D6-F2BB-4640-B4D1-87A86C0BFA83}" type="presParOf" srcId="{C9832986-5350-4A43-8A61-84A584DB32F7}" destId="{02CBE01F-3A21-459D-9668-6A628A526B9D}" srcOrd="0" destOrd="0" presId="urn:microsoft.com/office/officeart/2005/8/layout/hList1"/>
    <dgm:cxn modelId="{586F9430-F3FF-4182-B50F-A494A50B8452}" type="presParOf" srcId="{02CBE01F-3A21-459D-9668-6A628A526B9D}" destId="{0CC86BAE-A391-4D83-A093-405CBA85D885}" srcOrd="0" destOrd="0" presId="urn:microsoft.com/office/officeart/2005/8/layout/hList1"/>
    <dgm:cxn modelId="{3A543763-300E-447B-AF78-C98C98082A22}" type="presParOf" srcId="{02CBE01F-3A21-459D-9668-6A628A526B9D}" destId="{CD65AE5D-0F43-4C43-AEBF-319304B1873E}" srcOrd="1" destOrd="0" presId="urn:microsoft.com/office/officeart/2005/8/layout/hList1"/>
    <dgm:cxn modelId="{CF46D1A4-B9E9-465A-A96E-3725BAD63B0B}" type="presParOf" srcId="{C9832986-5350-4A43-8A61-84A584DB32F7}" destId="{2CACC17A-3F94-4BA9-B9EE-5AEE82B23223}" srcOrd="1" destOrd="0" presId="urn:microsoft.com/office/officeart/2005/8/layout/hList1"/>
    <dgm:cxn modelId="{50F82DD5-2FBF-4402-AAED-9E3851C7FAC6}" type="presParOf" srcId="{C9832986-5350-4A43-8A61-84A584DB32F7}" destId="{75950E88-C73A-4ED6-8D7F-63C9E3571D53}" srcOrd="2" destOrd="0" presId="urn:microsoft.com/office/officeart/2005/8/layout/hList1"/>
    <dgm:cxn modelId="{AE0B72AF-ADFD-491B-A5FA-6580664FC9AE}" type="presParOf" srcId="{75950E88-C73A-4ED6-8D7F-63C9E3571D53}" destId="{E619B6FD-237F-4C95-A036-52C79F769416}" srcOrd="0" destOrd="0" presId="urn:microsoft.com/office/officeart/2005/8/layout/hList1"/>
    <dgm:cxn modelId="{949A038A-6506-4EA5-83DD-B94806B82EBF}" type="presParOf" srcId="{75950E88-C73A-4ED6-8D7F-63C9E3571D53}" destId="{0855B7BF-D66B-4C9D-8886-9AC08292AE4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7D96402-5427-42D9-8D46-79DE4EA8CD7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5B185CBA-F179-47ED-B155-F346B2D5F6ED}">
      <dgm:prSet custT="1"/>
      <dgm:spPr/>
      <dgm:t>
        <a:bodyPr/>
        <a:lstStyle/>
        <a:p>
          <a:pPr>
            <a:buClrTx/>
            <a:buSzTx/>
            <a:buFont typeface="Arial" panose="020B0604020202020204" pitchFamily="34" charset="0"/>
            <a:buChar char="•"/>
          </a:pPr>
          <a:r>
            <a:rPr lang="en-US" sz="3200" dirty="0">
              <a:latin typeface="Arial" panose="020B0604020202020204" pitchFamily="34" charset="0"/>
              <a:cs typeface="Arial" panose="020B0604020202020204" pitchFamily="34" charset="0"/>
            </a:rPr>
            <a:t>Free or Low Cost</a:t>
          </a:r>
        </a:p>
      </dgm:t>
    </dgm:pt>
    <dgm:pt modelId="{BE9526CE-A341-4923-BBE5-BE389C4C2AA5}" type="parTrans" cxnId="{C2E4E2B7-511B-43F2-8328-4119AF7C207A}">
      <dgm:prSet/>
      <dgm:spPr/>
      <dgm:t>
        <a:bodyPr/>
        <a:lstStyle/>
        <a:p>
          <a:endParaRPr lang="en-US">
            <a:latin typeface="Arial" panose="020B0604020202020204" pitchFamily="34" charset="0"/>
            <a:cs typeface="Arial" panose="020B0604020202020204" pitchFamily="34" charset="0"/>
          </a:endParaRPr>
        </a:p>
      </dgm:t>
    </dgm:pt>
    <dgm:pt modelId="{40CF847E-44D2-4955-B994-953EF0BB5CED}" type="sibTrans" cxnId="{C2E4E2B7-511B-43F2-8328-4119AF7C207A}">
      <dgm:prSet/>
      <dgm:spPr/>
      <dgm:t>
        <a:bodyPr/>
        <a:lstStyle/>
        <a:p>
          <a:endParaRPr lang="en-US">
            <a:latin typeface="Arial" panose="020B0604020202020204" pitchFamily="34" charset="0"/>
            <a:cs typeface="Arial" panose="020B0604020202020204" pitchFamily="34" charset="0"/>
          </a:endParaRPr>
        </a:p>
      </dgm:t>
    </dgm:pt>
    <dgm:pt modelId="{AFAC12BA-7E7B-431D-B30B-5A9643268950}">
      <dgm:prSet custT="1"/>
      <dgm:spPr>
        <a:solidFill>
          <a:schemeClr val="bg1">
            <a:lumMod val="95000"/>
            <a:alpha val="90000"/>
          </a:schemeClr>
        </a:solidFill>
      </dgm:spPr>
      <dgm:t>
        <a:bodyPr/>
        <a:lstStyle/>
        <a:p>
          <a:pPr>
            <a:buClrTx/>
            <a:buSzTx/>
            <a:buFont typeface="Arial" panose="020B0604020202020204" pitchFamily="34" charset="0"/>
            <a:buChar char="•"/>
          </a:pPr>
          <a:r>
            <a:rPr lang="en-US" sz="2800" dirty="0">
              <a:latin typeface="Arial" panose="020B0604020202020204" pitchFamily="34" charset="0"/>
              <a:cs typeface="Arial" panose="020B0604020202020204" pitchFamily="34" charset="0"/>
              <a:hlinkClick xmlns:r="http://schemas.openxmlformats.org/officeDocument/2006/relationships" r:id="rId1"/>
            </a:rPr>
            <a:t>Dictation in Microsoft Office</a:t>
          </a:r>
          <a:endParaRPr lang="en-US" sz="2800" dirty="0">
            <a:latin typeface="Arial" panose="020B0604020202020204" pitchFamily="34" charset="0"/>
            <a:cs typeface="Arial" panose="020B0604020202020204" pitchFamily="34" charset="0"/>
          </a:endParaRPr>
        </a:p>
      </dgm:t>
    </dgm:pt>
    <dgm:pt modelId="{F7D3B99A-5D89-4650-863F-F489B48D81CF}" type="parTrans" cxnId="{8114C70E-C995-48DD-BAB1-5CE4A908BA12}">
      <dgm:prSet/>
      <dgm:spPr/>
      <dgm:t>
        <a:bodyPr/>
        <a:lstStyle/>
        <a:p>
          <a:endParaRPr lang="en-US">
            <a:latin typeface="Arial" panose="020B0604020202020204" pitchFamily="34" charset="0"/>
            <a:cs typeface="Arial" panose="020B0604020202020204" pitchFamily="34" charset="0"/>
          </a:endParaRPr>
        </a:p>
      </dgm:t>
    </dgm:pt>
    <dgm:pt modelId="{21185D4F-E346-4AB2-B5B6-FCFCF3727B7C}" type="sibTrans" cxnId="{8114C70E-C995-48DD-BAB1-5CE4A908BA12}">
      <dgm:prSet/>
      <dgm:spPr/>
      <dgm:t>
        <a:bodyPr/>
        <a:lstStyle/>
        <a:p>
          <a:endParaRPr lang="en-US">
            <a:latin typeface="Arial" panose="020B0604020202020204" pitchFamily="34" charset="0"/>
            <a:cs typeface="Arial" panose="020B0604020202020204" pitchFamily="34" charset="0"/>
          </a:endParaRPr>
        </a:p>
      </dgm:t>
    </dgm:pt>
    <dgm:pt modelId="{CCD18111-36A1-42EB-B922-B72F271ACE8D}">
      <dgm:prSet custT="1"/>
      <dgm:spPr>
        <a:solidFill>
          <a:schemeClr val="bg1">
            <a:lumMod val="95000"/>
            <a:alpha val="90000"/>
          </a:schemeClr>
        </a:solidFill>
      </dgm:spPr>
      <dgm:t>
        <a:bodyPr/>
        <a:lstStyle/>
        <a:p>
          <a:pPr>
            <a:buClrTx/>
            <a:buSzTx/>
            <a:buFont typeface="Arial" panose="020B0604020202020204" pitchFamily="34" charset="0"/>
            <a:buChar char="•"/>
          </a:pPr>
          <a:r>
            <a:rPr lang="en-US" sz="2800">
              <a:latin typeface="Arial" panose="020B0604020202020204" pitchFamily="34" charset="0"/>
              <a:cs typeface="Arial" panose="020B0604020202020204" pitchFamily="34" charset="0"/>
              <a:hlinkClick xmlns:r="http://schemas.openxmlformats.org/officeDocument/2006/relationships" r:id="rId2"/>
            </a:rPr>
            <a:t>Google Drive</a:t>
          </a:r>
          <a:endParaRPr lang="en-US" sz="2800">
            <a:latin typeface="Arial" panose="020B0604020202020204" pitchFamily="34" charset="0"/>
            <a:cs typeface="Arial" panose="020B0604020202020204" pitchFamily="34" charset="0"/>
          </a:endParaRPr>
        </a:p>
      </dgm:t>
    </dgm:pt>
    <dgm:pt modelId="{6F094555-7721-4A4F-8C92-4FAE2540BEB8}" type="parTrans" cxnId="{EAEABE0B-034F-4E96-B3BF-5AA47DABA01F}">
      <dgm:prSet/>
      <dgm:spPr/>
      <dgm:t>
        <a:bodyPr/>
        <a:lstStyle/>
        <a:p>
          <a:endParaRPr lang="en-US">
            <a:latin typeface="Arial" panose="020B0604020202020204" pitchFamily="34" charset="0"/>
            <a:cs typeface="Arial" panose="020B0604020202020204" pitchFamily="34" charset="0"/>
          </a:endParaRPr>
        </a:p>
      </dgm:t>
    </dgm:pt>
    <dgm:pt modelId="{49505E92-32DF-46D4-9F09-FC250BB4B9DB}" type="sibTrans" cxnId="{EAEABE0B-034F-4E96-B3BF-5AA47DABA01F}">
      <dgm:prSet/>
      <dgm:spPr/>
      <dgm:t>
        <a:bodyPr/>
        <a:lstStyle/>
        <a:p>
          <a:endParaRPr lang="en-US">
            <a:latin typeface="Arial" panose="020B0604020202020204" pitchFamily="34" charset="0"/>
            <a:cs typeface="Arial" panose="020B0604020202020204" pitchFamily="34" charset="0"/>
          </a:endParaRPr>
        </a:p>
      </dgm:t>
    </dgm:pt>
    <dgm:pt modelId="{AE3B870E-470A-4B19-8CA3-A52011B57B9F}">
      <dgm:prSet custT="1"/>
      <dgm:spPr>
        <a:solidFill>
          <a:schemeClr val="bg1">
            <a:lumMod val="95000"/>
            <a:alpha val="90000"/>
          </a:schemeClr>
        </a:solidFill>
      </dgm:spPr>
      <dgm:t>
        <a:bodyPr/>
        <a:lstStyle/>
        <a:p>
          <a:pPr>
            <a:buClrTx/>
            <a:buSzTx/>
            <a:buFont typeface="Arial" panose="020B0604020202020204" pitchFamily="34" charset="0"/>
            <a:buChar char="•"/>
          </a:pPr>
          <a:r>
            <a:rPr lang="en-US" sz="2800">
              <a:latin typeface="Arial" panose="020B0604020202020204" pitchFamily="34" charset="0"/>
              <a:cs typeface="Arial" panose="020B0604020202020204" pitchFamily="34" charset="0"/>
              <a:hlinkClick xmlns:r="http://schemas.openxmlformats.org/officeDocument/2006/relationships" r:id="rId3"/>
            </a:rPr>
            <a:t>Microsoft Teams Live Transcription</a:t>
          </a:r>
          <a:endParaRPr lang="en-US" sz="2800">
            <a:latin typeface="Arial" panose="020B0604020202020204" pitchFamily="34" charset="0"/>
            <a:cs typeface="Arial" panose="020B0604020202020204" pitchFamily="34" charset="0"/>
          </a:endParaRPr>
        </a:p>
      </dgm:t>
    </dgm:pt>
    <dgm:pt modelId="{8441882F-18B5-4666-8378-E86D3FA59932}" type="parTrans" cxnId="{0834D2AB-3530-45FF-8B7D-780B43CE9F36}">
      <dgm:prSet/>
      <dgm:spPr/>
      <dgm:t>
        <a:bodyPr/>
        <a:lstStyle/>
        <a:p>
          <a:endParaRPr lang="en-US">
            <a:latin typeface="Arial" panose="020B0604020202020204" pitchFamily="34" charset="0"/>
            <a:cs typeface="Arial" panose="020B0604020202020204" pitchFamily="34" charset="0"/>
          </a:endParaRPr>
        </a:p>
      </dgm:t>
    </dgm:pt>
    <dgm:pt modelId="{1E55C630-3CA2-4298-AD61-F5F7BB3E3F9D}" type="sibTrans" cxnId="{0834D2AB-3530-45FF-8B7D-780B43CE9F36}">
      <dgm:prSet/>
      <dgm:spPr/>
      <dgm:t>
        <a:bodyPr/>
        <a:lstStyle/>
        <a:p>
          <a:endParaRPr lang="en-US">
            <a:latin typeface="Arial" panose="020B0604020202020204" pitchFamily="34" charset="0"/>
            <a:cs typeface="Arial" panose="020B0604020202020204" pitchFamily="34" charset="0"/>
          </a:endParaRPr>
        </a:p>
      </dgm:t>
    </dgm:pt>
    <dgm:pt modelId="{0C2CF765-BDB4-4394-9228-C178D715A33B}">
      <dgm:prSet custT="1"/>
      <dgm:spPr>
        <a:solidFill>
          <a:schemeClr val="bg1">
            <a:lumMod val="95000"/>
            <a:alpha val="90000"/>
          </a:schemeClr>
        </a:solidFill>
      </dgm:spPr>
      <dgm:t>
        <a:bodyPr/>
        <a:lstStyle/>
        <a:p>
          <a:pPr>
            <a:buClrTx/>
            <a:buSzTx/>
            <a:buFont typeface="Arial" panose="020B0604020202020204" pitchFamily="34" charset="0"/>
            <a:buChar char="•"/>
          </a:pPr>
          <a:r>
            <a:rPr lang="en-US" sz="2800" dirty="0">
              <a:latin typeface="Arial" panose="020B0604020202020204" pitchFamily="34" charset="0"/>
              <a:cs typeface="Arial" panose="020B0604020202020204" pitchFamily="34" charset="0"/>
              <a:hlinkClick xmlns:r="http://schemas.openxmlformats.org/officeDocument/2006/relationships" r:id="rId4"/>
            </a:rPr>
            <a:t>Web Captioner</a:t>
          </a:r>
          <a:endParaRPr lang="en-US" sz="2800" dirty="0">
            <a:latin typeface="Arial" panose="020B0604020202020204" pitchFamily="34" charset="0"/>
            <a:cs typeface="Arial" panose="020B0604020202020204" pitchFamily="34" charset="0"/>
          </a:endParaRPr>
        </a:p>
      </dgm:t>
    </dgm:pt>
    <dgm:pt modelId="{1B66356B-152F-4270-B749-31214569AE75}" type="parTrans" cxnId="{6A8072A1-521F-413A-8248-B04DF8D52702}">
      <dgm:prSet/>
      <dgm:spPr/>
      <dgm:t>
        <a:bodyPr/>
        <a:lstStyle/>
        <a:p>
          <a:endParaRPr lang="en-US">
            <a:latin typeface="Arial" panose="020B0604020202020204" pitchFamily="34" charset="0"/>
            <a:cs typeface="Arial" panose="020B0604020202020204" pitchFamily="34" charset="0"/>
          </a:endParaRPr>
        </a:p>
      </dgm:t>
    </dgm:pt>
    <dgm:pt modelId="{481B1286-295E-4D5D-BAAE-338A1751C71E}" type="sibTrans" cxnId="{6A8072A1-521F-413A-8248-B04DF8D52702}">
      <dgm:prSet/>
      <dgm:spPr/>
      <dgm:t>
        <a:bodyPr/>
        <a:lstStyle/>
        <a:p>
          <a:endParaRPr lang="en-US">
            <a:latin typeface="Arial" panose="020B0604020202020204" pitchFamily="34" charset="0"/>
            <a:cs typeface="Arial" panose="020B0604020202020204" pitchFamily="34" charset="0"/>
          </a:endParaRPr>
        </a:p>
      </dgm:t>
    </dgm:pt>
    <dgm:pt modelId="{241A759E-4C80-43D6-9674-BDD0741134E6}">
      <dgm:prSet custT="1"/>
      <dgm:spPr/>
      <dgm:t>
        <a:bodyPr/>
        <a:lstStyle/>
        <a:p>
          <a:pPr>
            <a:buClrTx/>
            <a:buSzTx/>
            <a:buFont typeface="Arial" panose="020B0604020202020204" pitchFamily="34" charset="0"/>
            <a:buChar char="•"/>
          </a:pPr>
          <a:r>
            <a:rPr lang="en-US" sz="3200" dirty="0">
              <a:latin typeface="Arial" panose="020B0604020202020204" pitchFamily="34" charset="0"/>
              <a:cs typeface="Arial" panose="020B0604020202020204" pitchFamily="34" charset="0"/>
            </a:rPr>
            <a:t>High Cost</a:t>
          </a:r>
        </a:p>
      </dgm:t>
    </dgm:pt>
    <dgm:pt modelId="{393EE229-E7ED-4279-8521-98E39198EF2B}" type="parTrans" cxnId="{A6DC58D4-6622-4999-9A88-90578B57FE49}">
      <dgm:prSet/>
      <dgm:spPr/>
      <dgm:t>
        <a:bodyPr/>
        <a:lstStyle/>
        <a:p>
          <a:endParaRPr lang="en-US">
            <a:latin typeface="Arial" panose="020B0604020202020204" pitchFamily="34" charset="0"/>
            <a:cs typeface="Arial" panose="020B0604020202020204" pitchFamily="34" charset="0"/>
          </a:endParaRPr>
        </a:p>
      </dgm:t>
    </dgm:pt>
    <dgm:pt modelId="{344F3907-0386-4027-8A18-0EE695FFC1C7}" type="sibTrans" cxnId="{A6DC58D4-6622-4999-9A88-90578B57FE49}">
      <dgm:prSet/>
      <dgm:spPr/>
      <dgm:t>
        <a:bodyPr/>
        <a:lstStyle/>
        <a:p>
          <a:endParaRPr lang="en-US">
            <a:latin typeface="Arial" panose="020B0604020202020204" pitchFamily="34" charset="0"/>
            <a:cs typeface="Arial" panose="020B0604020202020204" pitchFamily="34" charset="0"/>
          </a:endParaRPr>
        </a:p>
      </dgm:t>
    </dgm:pt>
    <dgm:pt modelId="{1706A820-485C-4771-93F3-1C6AD720577F}">
      <dgm:prSet custT="1"/>
      <dgm:spPr>
        <a:solidFill>
          <a:schemeClr val="bg1">
            <a:lumMod val="95000"/>
            <a:alpha val="90000"/>
          </a:schemeClr>
        </a:solidFill>
      </dgm:spPr>
      <dgm:t>
        <a:bodyPr/>
        <a:lstStyle/>
        <a:p>
          <a:pPr>
            <a:buClrTx/>
            <a:buSzTx/>
            <a:buFont typeface="Arial" panose="020B0604020202020204" pitchFamily="34" charset="0"/>
            <a:buChar char="•"/>
          </a:pPr>
          <a:r>
            <a:rPr lang="en-US" sz="2800" dirty="0">
              <a:latin typeface="Arial" panose="020B0604020202020204" pitchFamily="34" charset="0"/>
              <a:cs typeface="Arial" panose="020B0604020202020204" pitchFamily="34" charset="0"/>
              <a:hlinkClick xmlns:r="http://schemas.openxmlformats.org/officeDocument/2006/relationships" r:id="rId5"/>
            </a:rPr>
            <a:t>Dragon Speech Recognition</a:t>
          </a:r>
          <a:endParaRPr lang="en-US" sz="2800" dirty="0">
            <a:latin typeface="Arial" panose="020B0604020202020204" pitchFamily="34" charset="0"/>
            <a:cs typeface="Arial" panose="020B0604020202020204" pitchFamily="34" charset="0"/>
          </a:endParaRPr>
        </a:p>
      </dgm:t>
    </dgm:pt>
    <dgm:pt modelId="{EC4E84B2-1BBC-4D50-B1ED-8446A9158A15}" type="parTrans" cxnId="{9FD576FE-E48B-42F0-90A3-F7A419A8E486}">
      <dgm:prSet/>
      <dgm:spPr/>
      <dgm:t>
        <a:bodyPr/>
        <a:lstStyle/>
        <a:p>
          <a:endParaRPr lang="en-US">
            <a:latin typeface="Arial" panose="020B0604020202020204" pitchFamily="34" charset="0"/>
            <a:cs typeface="Arial" panose="020B0604020202020204" pitchFamily="34" charset="0"/>
          </a:endParaRPr>
        </a:p>
      </dgm:t>
    </dgm:pt>
    <dgm:pt modelId="{E4989A53-9D18-4607-8CB0-63C22001F0DD}" type="sibTrans" cxnId="{9FD576FE-E48B-42F0-90A3-F7A419A8E486}">
      <dgm:prSet/>
      <dgm:spPr/>
      <dgm:t>
        <a:bodyPr/>
        <a:lstStyle/>
        <a:p>
          <a:endParaRPr lang="en-US">
            <a:latin typeface="Arial" panose="020B0604020202020204" pitchFamily="34" charset="0"/>
            <a:cs typeface="Arial" panose="020B0604020202020204" pitchFamily="34" charset="0"/>
          </a:endParaRPr>
        </a:p>
      </dgm:t>
    </dgm:pt>
    <dgm:pt modelId="{AFE8E21F-B282-4366-B998-966854EA5299}">
      <dgm:prSet custT="1"/>
      <dgm:spPr>
        <a:solidFill>
          <a:schemeClr val="bg1">
            <a:lumMod val="95000"/>
            <a:alpha val="90000"/>
          </a:schemeClr>
        </a:solidFill>
      </dgm:spPr>
      <dgm:t>
        <a:bodyPr/>
        <a:lstStyle/>
        <a:p>
          <a:pPr>
            <a:buClrTx/>
            <a:buSzTx/>
            <a:buFont typeface="Arial" panose="020B0604020202020204" pitchFamily="34" charset="0"/>
            <a:buChar char="•"/>
          </a:pPr>
          <a:r>
            <a:rPr lang="en-US" sz="2800">
              <a:latin typeface="Arial" panose="020B0604020202020204" pitchFamily="34" charset="0"/>
              <a:cs typeface="Arial" panose="020B0604020202020204" pitchFamily="34" charset="0"/>
              <a:hlinkClick xmlns:r="http://schemas.openxmlformats.org/officeDocument/2006/relationships" r:id="rId6"/>
            </a:rPr>
            <a:t>Otter.ai Transcription</a:t>
          </a:r>
          <a:endParaRPr lang="en-US" sz="2800">
            <a:latin typeface="Arial" panose="020B0604020202020204" pitchFamily="34" charset="0"/>
            <a:cs typeface="Arial" panose="020B0604020202020204" pitchFamily="34" charset="0"/>
          </a:endParaRPr>
        </a:p>
      </dgm:t>
    </dgm:pt>
    <dgm:pt modelId="{55B7B59B-BFB6-410B-AB41-1FE9AD82E434}" type="parTrans" cxnId="{93A467D9-9202-457C-8B13-55442923C9FE}">
      <dgm:prSet/>
      <dgm:spPr/>
      <dgm:t>
        <a:bodyPr/>
        <a:lstStyle/>
        <a:p>
          <a:endParaRPr lang="en-US">
            <a:latin typeface="Arial" panose="020B0604020202020204" pitchFamily="34" charset="0"/>
            <a:cs typeface="Arial" panose="020B0604020202020204" pitchFamily="34" charset="0"/>
          </a:endParaRPr>
        </a:p>
      </dgm:t>
    </dgm:pt>
    <dgm:pt modelId="{642C21C3-3A82-4DDD-A0EE-6CC1CEAA0000}" type="sibTrans" cxnId="{93A467D9-9202-457C-8B13-55442923C9FE}">
      <dgm:prSet/>
      <dgm:spPr/>
      <dgm:t>
        <a:bodyPr/>
        <a:lstStyle/>
        <a:p>
          <a:endParaRPr lang="en-US">
            <a:latin typeface="Arial" panose="020B0604020202020204" pitchFamily="34" charset="0"/>
            <a:cs typeface="Arial" panose="020B0604020202020204" pitchFamily="34" charset="0"/>
          </a:endParaRPr>
        </a:p>
      </dgm:t>
    </dgm:pt>
    <dgm:pt modelId="{7BFB3DC6-9B24-4F7A-B8F6-7458DF52053F}">
      <dgm:prSet custT="1"/>
      <dgm:spPr>
        <a:solidFill>
          <a:schemeClr val="bg1">
            <a:lumMod val="95000"/>
            <a:alpha val="90000"/>
          </a:schemeClr>
        </a:solidFill>
      </dgm:spPr>
      <dgm:t>
        <a:bodyPr/>
        <a:lstStyle/>
        <a:p>
          <a:pPr>
            <a:buClrTx/>
            <a:buSzTx/>
            <a:buFont typeface="Arial" panose="020B0604020202020204" pitchFamily="34" charset="0"/>
            <a:buChar char="•"/>
          </a:pPr>
          <a:r>
            <a:rPr lang="en-US" sz="2800">
              <a:latin typeface="Arial" panose="020B0604020202020204" pitchFamily="34" charset="0"/>
              <a:cs typeface="Arial" panose="020B0604020202020204" pitchFamily="34" charset="0"/>
              <a:hlinkClick xmlns:r="http://schemas.openxmlformats.org/officeDocument/2006/relationships" r:id="rId7"/>
            </a:rPr>
            <a:t>Verbit.ai Transcription</a:t>
          </a:r>
          <a:endParaRPr lang="en-US" sz="2800">
            <a:latin typeface="Arial" panose="020B0604020202020204" pitchFamily="34" charset="0"/>
            <a:cs typeface="Arial" panose="020B0604020202020204" pitchFamily="34" charset="0"/>
          </a:endParaRPr>
        </a:p>
      </dgm:t>
    </dgm:pt>
    <dgm:pt modelId="{37BC240F-BCC0-458B-AF92-41E044379C18}" type="parTrans" cxnId="{E55C0A44-7B3E-4A67-99A3-410859E4A6B0}">
      <dgm:prSet/>
      <dgm:spPr/>
      <dgm:t>
        <a:bodyPr/>
        <a:lstStyle/>
        <a:p>
          <a:endParaRPr lang="en-US">
            <a:latin typeface="Arial" panose="020B0604020202020204" pitchFamily="34" charset="0"/>
            <a:cs typeface="Arial" panose="020B0604020202020204" pitchFamily="34" charset="0"/>
          </a:endParaRPr>
        </a:p>
      </dgm:t>
    </dgm:pt>
    <dgm:pt modelId="{31856978-D01B-4517-8D97-E6233F36BFC3}" type="sibTrans" cxnId="{E55C0A44-7B3E-4A67-99A3-410859E4A6B0}">
      <dgm:prSet/>
      <dgm:spPr/>
      <dgm:t>
        <a:bodyPr/>
        <a:lstStyle/>
        <a:p>
          <a:endParaRPr lang="en-US">
            <a:latin typeface="Arial" panose="020B0604020202020204" pitchFamily="34" charset="0"/>
            <a:cs typeface="Arial" panose="020B0604020202020204" pitchFamily="34" charset="0"/>
          </a:endParaRPr>
        </a:p>
      </dgm:t>
    </dgm:pt>
    <dgm:pt modelId="{383A7161-7090-4E00-AEBF-42444963CBFB}">
      <dgm:prSet custT="1"/>
      <dgm:spPr>
        <a:solidFill>
          <a:schemeClr val="bg1">
            <a:lumMod val="95000"/>
            <a:alpha val="90000"/>
          </a:schemeClr>
        </a:solidFill>
      </dgm:spPr>
      <dgm:t>
        <a:bodyPr/>
        <a:lstStyle/>
        <a:p>
          <a:pPr>
            <a:buClrTx/>
            <a:buSzTx/>
            <a:buFont typeface="Arial" panose="020B0604020202020204" pitchFamily="34" charset="0"/>
            <a:buChar char="•"/>
          </a:pPr>
          <a:r>
            <a:rPr lang="en-US" sz="2800" dirty="0">
              <a:latin typeface="Arial" panose="020B0604020202020204" pitchFamily="34" charset="0"/>
              <a:cs typeface="Arial" panose="020B0604020202020204" pitchFamily="34" charset="0"/>
              <a:hlinkClick xmlns:r="http://schemas.openxmlformats.org/officeDocument/2006/relationships" r:id="rId8"/>
            </a:rPr>
            <a:t>Zoom Live Transcription</a:t>
          </a:r>
          <a:endParaRPr lang="en-US" sz="2800" dirty="0">
            <a:latin typeface="Arial" panose="020B0604020202020204" pitchFamily="34" charset="0"/>
            <a:cs typeface="Arial" panose="020B0604020202020204" pitchFamily="34" charset="0"/>
          </a:endParaRPr>
        </a:p>
      </dgm:t>
    </dgm:pt>
    <dgm:pt modelId="{79F8DFA6-A7EC-4C16-83A8-1E73FA3573EC}" type="parTrans" cxnId="{BFEEB72D-19F7-4AEB-AC7B-E122DB9E866F}">
      <dgm:prSet/>
      <dgm:spPr/>
      <dgm:t>
        <a:bodyPr/>
        <a:lstStyle/>
        <a:p>
          <a:endParaRPr lang="en-US">
            <a:latin typeface="Arial" panose="020B0604020202020204" pitchFamily="34" charset="0"/>
            <a:cs typeface="Arial" panose="020B0604020202020204" pitchFamily="34" charset="0"/>
          </a:endParaRPr>
        </a:p>
      </dgm:t>
    </dgm:pt>
    <dgm:pt modelId="{B92B06F3-BDF7-4933-B79A-6FD7D4F88F4C}" type="sibTrans" cxnId="{BFEEB72D-19F7-4AEB-AC7B-E122DB9E866F}">
      <dgm:prSet/>
      <dgm:spPr/>
      <dgm:t>
        <a:bodyPr/>
        <a:lstStyle/>
        <a:p>
          <a:endParaRPr lang="en-US">
            <a:latin typeface="Arial" panose="020B0604020202020204" pitchFamily="34" charset="0"/>
            <a:cs typeface="Arial" panose="020B0604020202020204" pitchFamily="34" charset="0"/>
          </a:endParaRPr>
        </a:p>
      </dgm:t>
    </dgm:pt>
    <dgm:pt modelId="{C9832986-5350-4A43-8A61-84A584DB32F7}" type="pres">
      <dgm:prSet presAssocID="{F7D96402-5427-42D9-8D46-79DE4EA8CD78}" presName="Name0" presStyleCnt="0">
        <dgm:presLayoutVars>
          <dgm:dir/>
          <dgm:animLvl val="lvl"/>
          <dgm:resizeHandles val="exact"/>
        </dgm:presLayoutVars>
      </dgm:prSet>
      <dgm:spPr/>
    </dgm:pt>
    <dgm:pt modelId="{25D32431-1466-4577-A02C-E2D727ABFDC1}" type="pres">
      <dgm:prSet presAssocID="{5B185CBA-F179-47ED-B155-F346B2D5F6ED}" presName="composite" presStyleCnt="0"/>
      <dgm:spPr/>
    </dgm:pt>
    <dgm:pt modelId="{8454AAD3-A393-44C8-A68D-C26F07EF3D66}" type="pres">
      <dgm:prSet presAssocID="{5B185CBA-F179-47ED-B155-F346B2D5F6ED}" presName="parTx" presStyleLbl="alignNode1" presStyleIdx="0" presStyleCnt="2">
        <dgm:presLayoutVars>
          <dgm:chMax val="0"/>
          <dgm:chPref val="0"/>
          <dgm:bulletEnabled val="1"/>
        </dgm:presLayoutVars>
      </dgm:prSet>
      <dgm:spPr/>
    </dgm:pt>
    <dgm:pt modelId="{DF397095-5087-4D19-B1CD-90262BC6A35F}" type="pres">
      <dgm:prSet presAssocID="{5B185CBA-F179-47ED-B155-F346B2D5F6ED}" presName="desTx" presStyleLbl="alignAccFollowNode1" presStyleIdx="0" presStyleCnt="2">
        <dgm:presLayoutVars>
          <dgm:bulletEnabled val="1"/>
        </dgm:presLayoutVars>
      </dgm:prSet>
      <dgm:spPr/>
    </dgm:pt>
    <dgm:pt modelId="{8A7F2C0F-7FE9-4D51-9633-9671D7A6ECFD}" type="pres">
      <dgm:prSet presAssocID="{40CF847E-44D2-4955-B994-953EF0BB5CED}" presName="space" presStyleCnt="0"/>
      <dgm:spPr/>
    </dgm:pt>
    <dgm:pt modelId="{B0C80F40-5027-4E2E-9EA8-58CE0D159C51}" type="pres">
      <dgm:prSet presAssocID="{241A759E-4C80-43D6-9674-BDD0741134E6}" presName="composite" presStyleCnt="0"/>
      <dgm:spPr/>
    </dgm:pt>
    <dgm:pt modelId="{F65E23E1-C8A3-411C-AC6E-E4D70D8032A6}" type="pres">
      <dgm:prSet presAssocID="{241A759E-4C80-43D6-9674-BDD0741134E6}" presName="parTx" presStyleLbl="alignNode1" presStyleIdx="1" presStyleCnt="2">
        <dgm:presLayoutVars>
          <dgm:chMax val="0"/>
          <dgm:chPref val="0"/>
          <dgm:bulletEnabled val="1"/>
        </dgm:presLayoutVars>
      </dgm:prSet>
      <dgm:spPr/>
    </dgm:pt>
    <dgm:pt modelId="{8C868FEA-E2C9-488A-9A65-08F24E7C8797}" type="pres">
      <dgm:prSet presAssocID="{241A759E-4C80-43D6-9674-BDD0741134E6}" presName="desTx" presStyleLbl="alignAccFollowNode1" presStyleIdx="1" presStyleCnt="2">
        <dgm:presLayoutVars>
          <dgm:bulletEnabled val="1"/>
        </dgm:presLayoutVars>
      </dgm:prSet>
      <dgm:spPr/>
    </dgm:pt>
  </dgm:ptLst>
  <dgm:cxnLst>
    <dgm:cxn modelId="{EAEABE0B-034F-4E96-B3BF-5AA47DABA01F}" srcId="{5B185CBA-F179-47ED-B155-F346B2D5F6ED}" destId="{CCD18111-36A1-42EB-B922-B72F271ACE8D}" srcOrd="1" destOrd="0" parTransId="{6F094555-7721-4A4F-8C92-4FAE2540BEB8}" sibTransId="{49505E92-32DF-46D4-9F09-FC250BB4B9DB}"/>
    <dgm:cxn modelId="{8114C70E-C995-48DD-BAB1-5CE4A908BA12}" srcId="{5B185CBA-F179-47ED-B155-F346B2D5F6ED}" destId="{AFAC12BA-7E7B-431D-B30B-5A9643268950}" srcOrd="0" destOrd="0" parTransId="{F7D3B99A-5D89-4650-863F-F489B48D81CF}" sibTransId="{21185D4F-E346-4AB2-B5B6-FCFCF3727B7C}"/>
    <dgm:cxn modelId="{CD953B1F-AA06-407D-860F-EEC04DE1DD5A}" type="presOf" srcId="{AFE8E21F-B282-4366-B998-966854EA5299}" destId="{8C868FEA-E2C9-488A-9A65-08F24E7C8797}" srcOrd="0" destOrd="1" presId="urn:microsoft.com/office/officeart/2005/8/layout/hList1"/>
    <dgm:cxn modelId="{BFEEB72D-19F7-4AEB-AC7B-E122DB9E866F}" srcId="{241A759E-4C80-43D6-9674-BDD0741134E6}" destId="{383A7161-7090-4E00-AEBF-42444963CBFB}" srcOrd="3" destOrd="0" parTransId="{79F8DFA6-A7EC-4C16-83A8-1E73FA3573EC}" sibTransId="{B92B06F3-BDF7-4933-B79A-6FD7D4F88F4C}"/>
    <dgm:cxn modelId="{82434739-B2AA-494C-8B5B-2CE6464CF493}" type="presOf" srcId="{CCD18111-36A1-42EB-B922-B72F271ACE8D}" destId="{DF397095-5087-4D19-B1CD-90262BC6A35F}" srcOrd="0" destOrd="1" presId="urn:microsoft.com/office/officeart/2005/8/layout/hList1"/>
    <dgm:cxn modelId="{E55C0A44-7B3E-4A67-99A3-410859E4A6B0}" srcId="{241A759E-4C80-43D6-9674-BDD0741134E6}" destId="{7BFB3DC6-9B24-4F7A-B8F6-7458DF52053F}" srcOrd="2" destOrd="0" parTransId="{37BC240F-BCC0-458B-AF92-41E044379C18}" sibTransId="{31856978-D01B-4517-8D97-E6233F36BFC3}"/>
    <dgm:cxn modelId="{EBDC6069-10CA-4BEF-AAB5-25E723724DA3}" type="presOf" srcId="{0C2CF765-BDB4-4394-9228-C178D715A33B}" destId="{DF397095-5087-4D19-B1CD-90262BC6A35F}" srcOrd="0" destOrd="3" presId="urn:microsoft.com/office/officeart/2005/8/layout/hList1"/>
    <dgm:cxn modelId="{CF81D772-AE02-48D6-827E-D0C81B06B9C9}" type="presOf" srcId="{383A7161-7090-4E00-AEBF-42444963CBFB}" destId="{8C868FEA-E2C9-488A-9A65-08F24E7C8797}" srcOrd="0" destOrd="3" presId="urn:microsoft.com/office/officeart/2005/8/layout/hList1"/>
    <dgm:cxn modelId="{E513567B-FCA8-421F-BE00-986CDD9E3747}" type="presOf" srcId="{241A759E-4C80-43D6-9674-BDD0741134E6}" destId="{F65E23E1-C8A3-411C-AC6E-E4D70D8032A6}" srcOrd="0" destOrd="0" presId="urn:microsoft.com/office/officeart/2005/8/layout/hList1"/>
    <dgm:cxn modelId="{FF05297C-49E6-49B6-9CFA-20C934882DD0}" type="presOf" srcId="{F7D96402-5427-42D9-8D46-79DE4EA8CD78}" destId="{C9832986-5350-4A43-8A61-84A584DB32F7}" srcOrd="0" destOrd="0" presId="urn:microsoft.com/office/officeart/2005/8/layout/hList1"/>
    <dgm:cxn modelId="{6A2AFA82-96F5-459B-AF8D-927D5B0EAD8A}" type="presOf" srcId="{5B185CBA-F179-47ED-B155-F346B2D5F6ED}" destId="{8454AAD3-A393-44C8-A68D-C26F07EF3D66}" srcOrd="0" destOrd="0" presId="urn:microsoft.com/office/officeart/2005/8/layout/hList1"/>
    <dgm:cxn modelId="{500A218E-0E95-4859-8F91-4842022CDECC}" type="presOf" srcId="{1706A820-485C-4771-93F3-1C6AD720577F}" destId="{8C868FEA-E2C9-488A-9A65-08F24E7C8797}" srcOrd="0" destOrd="0" presId="urn:microsoft.com/office/officeart/2005/8/layout/hList1"/>
    <dgm:cxn modelId="{6A8072A1-521F-413A-8248-B04DF8D52702}" srcId="{5B185CBA-F179-47ED-B155-F346B2D5F6ED}" destId="{0C2CF765-BDB4-4394-9228-C178D715A33B}" srcOrd="3" destOrd="0" parTransId="{1B66356B-152F-4270-B749-31214569AE75}" sibTransId="{481B1286-295E-4D5D-BAAE-338A1751C71E}"/>
    <dgm:cxn modelId="{0834D2AB-3530-45FF-8B7D-780B43CE9F36}" srcId="{5B185CBA-F179-47ED-B155-F346B2D5F6ED}" destId="{AE3B870E-470A-4B19-8CA3-A52011B57B9F}" srcOrd="2" destOrd="0" parTransId="{8441882F-18B5-4666-8378-E86D3FA59932}" sibTransId="{1E55C630-3CA2-4298-AD61-F5F7BB3E3F9D}"/>
    <dgm:cxn modelId="{4BD3E6AE-8F3A-4C99-A66C-F100CAEB05CC}" type="presOf" srcId="{AE3B870E-470A-4B19-8CA3-A52011B57B9F}" destId="{DF397095-5087-4D19-B1CD-90262BC6A35F}" srcOrd="0" destOrd="2" presId="urn:microsoft.com/office/officeart/2005/8/layout/hList1"/>
    <dgm:cxn modelId="{C2E4E2B7-511B-43F2-8328-4119AF7C207A}" srcId="{F7D96402-5427-42D9-8D46-79DE4EA8CD78}" destId="{5B185CBA-F179-47ED-B155-F346B2D5F6ED}" srcOrd="0" destOrd="0" parTransId="{BE9526CE-A341-4923-BBE5-BE389C4C2AA5}" sibTransId="{40CF847E-44D2-4955-B994-953EF0BB5CED}"/>
    <dgm:cxn modelId="{D4AE57D4-68FE-4F80-A0AA-14408FD769C3}" type="presOf" srcId="{AFAC12BA-7E7B-431D-B30B-5A9643268950}" destId="{DF397095-5087-4D19-B1CD-90262BC6A35F}" srcOrd="0" destOrd="0" presId="urn:microsoft.com/office/officeart/2005/8/layout/hList1"/>
    <dgm:cxn modelId="{A6DC58D4-6622-4999-9A88-90578B57FE49}" srcId="{F7D96402-5427-42D9-8D46-79DE4EA8CD78}" destId="{241A759E-4C80-43D6-9674-BDD0741134E6}" srcOrd="1" destOrd="0" parTransId="{393EE229-E7ED-4279-8521-98E39198EF2B}" sibTransId="{344F3907-0386-4027-8A18-0EE695FFC1C7}"/>
    <dgm:cxn modelId="{93A467D9-9202-457C-8B13-55442923C9FE}" srcId="{241A759E-4C80-43D6-9674-BDD0741134E6}" destId="{AFE8E21F-B282-4366-B998-966854EA5299}" srcOrd="1" destOrd="0" parTransId="{55B7B59B-BFB6-410B-AB41-1FE9AD82E434}" sibTransId="{642C21C3-3A82-4DDD-A0EE-6CC1CEAA0000}"/>
    <dgm:cxn modelId="{22C2C3DE-4C60-441E-B746-94AB8C72CC6E}" type="presOf" srcId="{7BFB3DC6-9B24-4F7A-B8F6-7458DF52053F}" destId="{8C868FEA-E2C9-488A-9A65-08F24E7C8797}" srcOrd="0" destOrd="2" presId="urn:microsoft.com/office/officeart/2005/8/layout/hList1"/>
    <dgm:cxn modelId="{9FD576FE-E48B-42F0-90A3-F7A419A8E486}" srcId="{241A759E-4C80-43D6-9674-BDD0741134E6}" destId="{1706A820-485C-4771-93F3-1C6AD720577F}" srcOrd="0" destOrd="0" parTransId="{EC4E84B2-1BBC-4D50-B1ED-8446A9158A15}" sibTransId="{E4989A53-9D18-4607-8CB0-63C22001F0DD}"/>
    <dgm:cxn modelId="{96AEF09A-2F7B-4A77-A24A-DF1CDABBD8E3}" type="presParOf" srcId="{C9832986-5350-4A43-8A61-84A584DB32F7}" destId="{25D32431-1466-4577-A02C-E2D727ABFDC1}" srcOrd="0" destOrd="0" presId="urn:microsoft.com/office/officeart/2005/8/layout/hList1"/>
    <dgm:cxn modelId="{F02857DA-89F6-44F1-BDC0-184DD4CAAB1C}" type="presParOf" srcId="{25D32431-1466-4577-A02C-E2D727ABFDC1}" destId="{8454AAD3-A393-44C8-A68D-C26F07EF3D66}" srcOrd="0" destOrd="0" presId="urn:microsoft.com/office/officeart/2005/8/layout/hList1"/>
    <dgm:cxn modelId="{4F7DFD34-29CD-44C2-94F5-831B4CD9DEF6}" type="presParOf" srcId="{25D32431-1466-4577-A02C-E2D727ABFDC1}" destId="{DF397095-5087-4D19-B1CD-90262BC6A35F}" srcOrd="1" destOrd="0" presId="urn:microsoft.com/office/officeart/2005/8/layout/hList1"/>
    <dgm:cxn modelId="{C95B742F-9C01-4F6C-8D0B-8E56B21EF609}" type="presParOf" srcId="{C9832986-5350-4A43-8A61-84A584DB32F7}" destId="{8A7F2C0F-7FE9-4D51-9633-9671D7A6ECFD}" srcOrd="1" destOrd="0" presId="urn:microsoft.com/office/officeart/2005/8/layout/hList1"/>
    <dgm:cxn modelId="{1625D8E1-3780-4513-BD26-1AAA31B5E8CD}" type="presParOf" srcId="{C9832986-5350-4A43-8A61-84A584DB32F7}" destId="{B0C80F40-5027-4E2E-9EA8-58CE0D159C51}" srcOrd="2" destOrd="0" presId="urn:microsoft.com/office/officeart/2005/8/layout/hList1"/>
    <dgm:cxn modelId="{E99D3527-73D9-4C29-A3C7-457A5AE6188D}" type="presParOf" srcId="{B0C80F40-5027-4E2E-9EA8-58CE0D159C51}" destId="{F65E23E1-C8A3-411C-AC6E-E4D70D8032A6}" srcOrd="0" destOrd="0" presId="urn:microsoft.com/office/officeart/2005/8/layout/hList1"/>
    <dgm:cxn modelId="{EF0B98A7-FBE1-47B7-A9D6-DFB59318787D}" type="presParOf" srcId="{B0C80F40-5027-4E2E-9EA8-58CE0D159C51}" destId="{8C868FEA-E2C9-488A-9A65-08F24E7C87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7D96402-5427-42D9-8D46-79DE4EA8CD7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A519B7C1-FFB3-48B2-B140-A3F1CA78C128}">
      <dgm:prSet custT="1"/>
      <dgm:spPr/>
      <dgm:t>
        <a:bodyPr/>
        <a:lstStyle/>
        <a:p>
          <a:pPr>
            <a:buClrTx/>
            <a:buSzPts val="2800"/>
            <a:buFont typeface="Arial" panose="020B0604020202020204" pitchFamily="34" charset="0"/>
            <a:buChar char="•"/>
          </a:pPr>
          <a:r>
            <a:rPr lang="en-US" sz="3200" dirty="0">
              <a:latin typeface="Arial" panose="020B0604020202020204" pitchFamily="34" charset="0"/>
              <a:cs typeface="Arial" panose="020B0604020202020204" pitchFamily="34" charset="0"/>
            </a:rPr>
            <a:t>Free or Low Cost</a:t>
          </a:r>
        </a:p>
      </dgm:t>
    </dgm:pt>
    <dgm:pt modelId="{B38F8909-B526-485D-8F0C-99CD50656C8F}" type="parTrans" cxnId="{C3FC352A-94AE-4AD5-84F6-D3AD0E8C4529}">
      <dgm:prSet/>
      <dgm:spPr/>
      <dgm:t>
        <a:bodyPr/>
        <a:lstStyle/>
        <a:p>
          <a:endParaRPr lang="en-US">
            <a:latin typeface="Arial" panose="020B0604020202020204" pitchFamily="34" charset="0"/>
            <a:cs typeface="Arial" panose="020B0604020202020204" pitchFamily="34" charset="0"/>
          </a:endParaRPr>
        </a:p>
      </dgm:t>
    </dgm:pt>
    <dgm:pt modelId="{B9E6B129-D083-41E0-A5A7-9282569DBABD}" type="sibTrans" cxnId="{C3FC352A-94AE-4AD5-84F6-D3AD0E8C4529}">
      <dgm:prSet/>
      <dgm:spPr/>
      <dgm:t>
        <a:bodyPr/>
        <a:lstStyle/>
        <a:p>
          <a:endParaRPr lang="en-US">
            <a:latin typeface="Arial" panose="020B0604020202020204" pitchFamily="34" charset="0"/>
            <a:cs typeface="Arial" panose="020B0604020202020204" pitchFamily="34" charset="0"/>
          </a:endParaRPr>
        </a:p>
      </dgm:t>
    </dgm:pt>
    <dgm:pt modelId="{E0C2D24D-281B-47F9-9FB8-CB031B428B49}">
      <dgm:prSet custT="1"/>
      <dgm:spPr>
        <a:solidFill>
          <a:schemeClr val="bg1">
            <a:lumMod val="95000"/>
            <a:alpha val="90000"/>
          </a:schemeClr>
        </a:solidFill>
      </dgm:spPr>
      <dgm:t>
        <a:bodyPr/>
        <a:lstStyle/>
        <a:p>
          <a:r>
            <a:rPr lang="en-US" sz="2800" dirty="0" err="1">
              <a:latin typeface="Arial" panose="020B0604020202020204" pitchFamily="34" charset="0"/>
              <a:cs typeface="Arial" panose="020B0604020202020204" pitchFamily="34" charset="0"/>
              <a:hlinkClick xmlns:r="http://schemas.openxmlformats.org/officeDocument/2006/relationships" r:id="rId1"/>
            </a:rPr>
            <a:t>Balabolka</a:t>
          </a:r>
          <a:endParaRPr lang="en-US" sz="2800" dirty="0">
            <a:latin typeface="Arial" panose="020B0604020202020204" pitchFamily="34" charset="0"/>
            <a:cs typeface="Arial" panose="020B0604020202020204" pitchFamily="34" charset="0"/>
          </a:endParaRPr>
        </a:p>
      </dgm:t>
    </dgm:pt>
    <dgm:pt modelId="{394A3FCE-7B68-4049-A2E8-D3504A29BCE4}" type="parTrans" cxnId="{CC933223-C5CC-495F-ABD3-46F3CA7D883E}">
      <dgm:prSet/>
      <dgm:spPr/>
      <dgm:t>
        <a:bodyPr/>
        <a:lstStyle/>
        <a:p>
          <a:endParaRPr lang="en-US">
            <a:latin typeface="Arial" panose="020B0604020202020204" pitchFamily="34" charset="0"/>
            <a:cs typeface="Arial" panose="020B0604020202020204" pitchFamily="34" charset="0"/>
          </a:endParaRPr>
        </a:p>
      </dgm:t>
    </dgm:pt>
    <dgm:pt modelId="{76602A5D-308C-4561-8A5B-A62485824C37}" type="sibTrans" cxnId="{CC933223-C5CC-495F-ABD3-46F3CA7D883E}">
      <dgm:prSet/>
      <dgm:spPr/>
      <dgm:t>
        <a:bodyPr/>
        <a:lstStyle/>
        <a:p>
          <a:endParaRPr lang="en-US">
            <a:latin typeface="Arial" panose="020B0604020202020204" pitchFamily="34" charset="0"/>
            <a:cs typeface="Arial" panose="020B0604020202020204" pitchFamily="34" charset="0"/>
          </a:endParaRPr>
        </a:p>
      </dgm:t>
    </dgm:pt>
    <dgm:pt modelId="{9023E3EA-0072-4292-AACC-6BE6666C42F4}">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rPr>
            <a:t>Built-in Screen Readers</a:t>
          </a:r>
        </a:p>
      </dgm:t>
    </dgm:pt>
    <dgm:pt modelId="{A2F60B34-31A4-4D78-962A-FF9C0DB38932}" type="parTrans" cxnId="{6BC13C18-8390-4D05-A69F-F0C822AD7858}">
      <dgm:prSet/>
      <dgm:spPr/>
      <dgm:t>
        <a:bodyPr/>
        <a:lstStyle/>
        <a:p>
          <a:endParaRPr lang="en-US">
            <a:latin typeface="Arial" panose="020B0604020202020204" pitchFamily="34" charset="0"/>
            <a:cs typeface="Arial" panose="020B0604020202020204" pitchFamily="34" charset="0"/>
          </a:endParaRPr>
        </a:p>
      </dgm:t>
    </dgm:pt>
    <dgm:pt modelId="{4008A4CA-B719-4CE2-A506-76EB705B09BB}" type="sibTrans" cxnId="{6BC13C18-8390-4D05-A69F-F0C822AD7858}">
      <dgm:prSet/>
      <dgm:spPr/>
      <dgm:t>
        <a:bodyPr/>
        <a:lstStyle/>
        <a:p>
          <a:endParaRPr lang="en-US">
            <a:latin typeface="Arial" panose="020B0604020202020204" pitchFamily="34" charset="0"/>
            <a:cs typeface="Arial" panose="020B0604020202020204" pitchFamily="34" charset="0"/>
          </a:endParaRPr>
        </a:p>
      </dgm:t>
    </dgm:pt>
    <dgm:pt modelId="{0F16F82A-18C4-40DE-90EA-10567DF8A268}">
      <dgm:prSet custT="1"/>
      <dgm:spPr>
        <a:solidFill>
          <a:schemeClr val="bg1">
            <a:lumMod val="95000"/>
            <a:alpha val="90000"/>
          </a:schemeClr>
        </a:solidFill>
      </dgm:spPr>
      <dgm:t>
        <a:bodyPr/>
        <a:lstStyle/>
        <a:p>
          <a:r>
            <a:rPr lang="en-US" sz="2800">
              <a:latin typeface="Arial" panose="020B0604020202020204" pitchFamily="34" charset="0"/>
              <a:cs typeface="Arial" panose="020B0604020202020204" pitchFamily="34" charset="0"/>
              <a:hlinkClick xmlns:r="http://schemas.openxmlformats.org/officeDocument/2006/relationships" r:id="rId2"/>
            </a:rPr>
            <a:t>Microsoft Edge Browser</a:t>
          </a:r>
          <a:endParaRPr lang="en-US" sz="2800">
            <a:latin typeface="Arial" panose="020B0604020202020204" pitchFamily="34" charset="0"/>
            <a:cs typeface="Arial" panose="020B0604020202020204" pitchFamily="34" charset="0"/>
          </a:endParaRPr>
        </a:p>
      </dgm:t>
    </dgm:pt>
    <dgm:pt modelId="{4B7DF65B-1D79-438B-865D-E6D67323DFE2}" type="parTrans" cxnId="{E714ADE8-F261-4959-AE5C-3C1E92983D40}">
      <dgm:prSet/>
      <dgm:spPr/>
      <dgm:t>
        <a:bodyPr/>
        <a:lstStyle/>
        <a:p>
          <a:endParaRPr lang="en-US">
            <a:latin typeface="Arial" panose="020B0604020202020204" pitchFamily="34" charset="0"/>
            <a:cs typeface="Arial" panose="020B0604020202020204" pitchFamily="34" charset="0"/>
          </a:endParaRPr>
        </a:p>
      </dgm:t>
    </dgm:pt>
    <dgm:pt modelId="{315FF9C2-6E98-409D-985B-2D5DC2A8B57D}" type="sibTrans" cxnId="{E714ADE8-F261-4959-AE5C-3C1E92983D40}">
      <dgm:prSet/>
      <dgm:spPr/>
      <dgm:t>
        <a:bodyPr/>
        <a:lstStyle/>
        <a:p>
          <a:endParaRPr lang="en-US">
            <a:latin typeface="Arial" panose="020B0604020202020204" pitchFamily="34" charset="0"/>
            <a:cs typeface="Arial" panose="020B0604020202020204" pitchFamily="34" charset="0"/>
          </a:endParaRPr>
        </a:p>
      </dgm:t>
    </dgm:pt>
    <dgm:pt modelId="{AA6C1D09-DFA4-4A50-A48C-EDE9C1670AE2}">
      <dgm:prSet custT="1"/>
      <dgm:spPr>
        <a:solidFill>
          <a:schemeClr val="bg1">
            <a:lumMod val="95000"/>
            <a:alpha val="90000"/>
          </a:schemeClr>
        </a:solidFill>
      </dgm:spPr>
      <dgm:t>
        <a:bodyPr/>
        <a:lstStyle/>
        <a:p>
          <a:r>
            <a:rPr lang="en-US" sz="2800">
              <a:latin typeface="Arial" panose="020B0604020202020204" pitchFamily="34" charset="0"/>
              <a:cs typeface="Arial" panose="020B0604020202020204" pitchFamily="34" charset="0"/>
              <a:hlinkClick xmlns:r="http://schemas.openxmlformats.org/officeDocument/2006/relationships" r:id="rId3"/>
            </a:rPr>
            <a:t>Microsoft Immersive Reader</a:t>
          </a:r>
          <a:endParaRPr lang="en-US" sz="2800">
            <a:latin typeface="Arial" panose="020B0604020202020204" pitchFamily="34" charset="0"/>
            <a:cs typeface="Arial" panose="020B0604020202020204" pitchFamily="34" charset="0"/>
          </a:endParaRPr>
        </a:p>
      </dgm:t>
    </dgm:pt>
    <dgm:pt modelId="{0807BD22-7544-44F4-9BF3-804212431BC3}" type="parTrans" cxnId="{6840DB02-2CC1-4BFD-AEA0-2D4637A3DA0D}">
      <dgm:prSet/>
      <dgm:spPr/>
      <dgm:t>
        <a:bodyPr/>
        <a:lstStyle/>
        <a:p>
          <a:endParaRPr lang="en-US">
            <a:latin typeface="Arial" panose="020B0604020202020204" pitchFamily="34" charset="0"/>
            <a:cs typeface="Arial" panose="020B0604020202020204" pitchFamily="34" charset="0"/>
          </a:endParaRPr>
        </a:p>
      </dgm:t>
    </dgm:pt>
    <dgm:pt modelId="{DCDA3B9A-0094-48DD-82CC-189F21864E5A}" type="sibTrans" cxnId="{6840DB02-2CC1-4BFD-AEA0-2D4637A3DA0D}">
      <dgm:prSet/>
      <dgm:spPr/>
      <dgm:t>
        <a:bodyPr/>
        <a:lstStyle/>
        <a:p>
          <a:endParaRPr lang="en-US">
            <a:latin typeface="Arial" panose="020B0604020202020204" pitchFamily="34" charset="0"/>
            <a:cs typeface="Arial" panose="020B0604020202020204" pitchFamily="34" charset="0"/>
          </a:endParaRPr>
        </a:p>
      </dgm:t>
    </dgm:pt>
    <dgm:pt modelId="{45D14F10-3488-432E-859E-6B79BFC5FE6E}">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hlinkClick xmlns:r="http://schemas.openxmlformats.org/officeDocument/2006/relationships" r:id="rId4"/>
            </a:rPr>
            <a:t>Non-Visual Desktop Access (NVDA)</a:t>
          </a:r>
          <a:endParaRPr lang="en-US" sz="2800" dirty="0">
            <a:latin typeface="Arial" panose="020B0604020202020204" pitchFamily="34" charset="0"/>
            <a:cs typeface="Arial" panose="020B0604020202020204" pitchFamily="34" charset="0"/>
          </a:endParaRPr>
        </a:p>
      </dgm:t>
    </dgm:pt>
    <dgm:pt modelId="{40CA9985-1324-446D-8B3C-B0FE7BA45AE1}" type="parTrans" cxnId="{8EDE8EDB-4E09-43FB-B82A-7164F6AD2590}">
      <dgm:prSet/>
      <dgm:spPr/>
      <dgm:t>
        <a:bodyPr/>
        <a:lstStyle/>
        <a:p>
          <a:endParaRPr lang="en-US">
            <a:latin typeface="Arial" panose="020B0604020202020204" pitchFamily="34" charset="0"/>
            <a:cs typeface="Arial" panose="020B0604020202020204" pitchFamily="34" charset="0"/>
          </a:endParaRPr>
        </a:p>
      </dgm:t>
    </dgm:pt>
    <dgm:pt modelId="{03A4434F-96DD-4764-B417-6B68DEA3C379}" type="sibTrans" cxnId="{8EDE8EDB-4E09-43FB-B82A-7164F6AD2590}">
      <dgm:prSet/>
      <dgm:spPr/>
      <dgm:t>
        <a:bodyPr/>
        <a:lstStyle/>
        <a:p>
          <a:endParaRPr lang="en-US">
            <a:latin typeface="Arial" panose="020B0604020202020204" pitchFamily="34" charset="0"/>
            <a:cs typeface="Arial" panose="020B0604020202020204" pitchFamily="34" charset="0"/>
          </a:endParaRPr>
        </a:p>
      </dgm:t>
    </dgm:pt>
    <dgm:pt modelId="{EEFF3433-D4FA-40AA-B62D-BB798EC2598F}">
      <dgm:prSet custT="1"/>
      <dgm:spPr/>
      <dgm:t>
        <a:bodyPr/>
        <a:lstStyle/>
        <a:p>
          <a:r>
            <a:rPr lang="en-US" sz="3200" dirty="0">
              <a:latin typeface="Arial" panose="020B0604020202020204" pitchFamily="34" charset="0"/>
              <a:cs typeface="Arial" panose="020B0604020202020204" pitchFamily="34" charset="0"/>
            </a:rPr>
            <a:t>High Cost</a:t>
          </a:r>
        </a:p>
      </dgm:t>
    </dgm:pt>
    <dgm:pt modelId="{D5E864FE-9CB2-4D1B-9D20-A0D85D81FDF8}" type="parTrans" cxnId="{29DAC4EF-7AF6-4B50-B96E-A3E9062D0819}">
      <dgm:prSet/>
      <dgm:spPr/>
      <dgm:t>
        <a:bodyPr/>
        <a:lstStyle/>
        <a:p>
          <a:endParaRPr lang="en-US">
            <a:latin typeface="Arial" panose="020B0604020202020204" pitchFamily="34" charset="0"/>
            <a:cs typeface="Arial" panose="020B0604020202020204" pitchFamily="34" charset="0"/>
          </a:endParaRPr>
        </a:p>
      </dgm:t>
    </dgm:pt>
    <dgm:pt modelId="{188D5F1B-41EE-4C1C-804B-73CF43830D7A}" type="sibTrans" cxnId="{29DAC4EF-7AF6-4B50-B96E-A3E9062D0819}">
      <dgm:prSet/>
      <dgm:spPr/>
      <dgm:t>
        <a:bodyPr/>
        <a:lstStyle/>
        <a:p>
          <a:endParaRPr lang="en-US">
            <a:latin typeface="Arial" panose="020B0604020202020204" pitchFamily="34" charset="0"/>
            <a:cs typeface="Arial" panose="020B0604020202020204" pitchFamily="34" charset="0"/>
          </a:endParaRPr>
        </a:p>
      </dgm:t>
    </dgm:pt>
    <dgm:pt modelId="{DA93BD1C-C6D2-416B-98D7-4A349BB8F420}">
      <dgm:prSet custT="1"/>
      <dgm:spPr>
        <a:solidFill>
          <a:schemeClr val="bg1">
            <a:lumMod val="95000"/>
            <a:alpha val="90000"/>
          </a:schemeClr>
        </a:solidFill>
      </dgm:spPr>
      <dgm:t>
        <a:bodyPr/>
        <a:lstStyle/>
        <a:p>
          <a:r>
            <a:rPr lang="en-US" sz="2800">
              <a:latin typeface="Arial" panose="020B0604020202020204" pitchFamily="34" charset="0"/>
              <a:cs typeface="Arial" panose="020B0604020202020204" pitchFamily="34" charset="0"/>
              <a:hlinkClick xmlns:r="http://schemas.openxmlformats.org/officeDocument/2006/relationships" r:id="rId5"/>
            </a:rPr>
            <a:t>Job Access with Speech (JAWS)</a:t>
          </a:r>
          <a:endParaRPr lang="en-US" sz="2800">
            <a:latin typeface="Arial" panose="020B0604020202020204" pitchFamily="34" charset="0"/>
            <a:cs typeface="Arial" panose="020B0604020202020204" pitchFamily="34" charset="0"/>
          </a:endParaRPr>
        </a:p>
      </dgm:t>
    </dgm:pt>
    <dgm:pt modelId="{4FB4EA8C-AF23-4CAE-B318-D36F1A98B062}" type="parTrans" cxnId="{F66F999A-FD79-4758-9AB3-B69722300550}">
      <dgm:prSet/>
      <dgm:spPr/>
      <dgm:t>
        <a:bodyPr/>
        <a:lstStyle/>
        <a:p>
          <a:endParaRPr lang="en-US">
            <a:latin typeface="Arial" panose="020B0604020202020204" pitchFamily="34" charset="0"/>
            <a:cs typeface="Arial" panose="020B0604020202020204" pitchFamily="34" charset="0"/>
          </a:endParaRPr>
        </a:p>
      </dgm:t>
    </dgm:pt>
    <dgm:pt modelId="{6D347D38-893B-4BCC-B185-4E3A909247D5}" type="sibTrans" cxnId="{F66F999A-FD79-4758-9AB3-B69722300550}">
      <dgm:prSet/>
      <dgm:spPr/>
      <dgm:t>
        <a:bodyPr/>
        <a:lstStyle/>
        <a:p>
          <a:endParaRPr lang="en-US">
            <a:latin typeface="Arial" panose="020B0604020202020204" pitchFamily="34" charset="0"/>
            <a:cs typeface="Arial" panose="020B0604020202020204" pitchFamily="34" charset="0"/>
          </a:endParaRPr>
        </a:p>
      </dgm:t>
    </dgm:pt>
    <dgm:pt modelId="{982EFF13-0F75-4F94-A8FA-86F088817CFB}">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hlinkClick xmlns:r="http://schemas.openxmlformats.org/officeDocument/2006/relationships" r:id="rId6"/>
            </a:rPr>
            <a:t>Kurzweil 3000</a:t>
          </a:r>
          <a:endParaRPr lang="en-US" sz="2800" dirty="0">
            <a:latin typeface="Arial" panose="020B0604020202020204" pitchFamily="34" charset="0"/>
            <a:cs typeface="Arial" panose="020B0604020202020204" pitchFamily="34" charset="0"/>
          </a:endParaRPr>
        </a:p>
      </dgm:t>
    </dgm:pt>
    <dgm:pt modelId="{B45FB6F4-74C7-4282-9610-85C030DA1336}" type="parTrans" cxnId="{95A1D4A3-FC17-4B83-AF36-AA8C24751898}">
      <dgm:prSet/>
      <dgm:spPr/>
      <dgm:t>
        <a:bodyPr/>
        <a:lstStyle/>
        <a:p>
          <a:endParaRPr lang="en-US">
            <a:latin typeface="Arial" panose="020B0604020202020204" pitchFamily="34" charset="0"/>
            <a:cs typeface="Arial" panose="020B0604020202020204" pitchFamily="34" charset="0"/>
          </a:endParaRPr>
        </a:p>
      </dgm:t>
    </dgm:pt>
    <dgm:pt modelId="{3A06A291-1B08-4B41-969C-1EBB2A32A298}" type="sibTrans" cxnId="{95A1D4A3-FC17-4B83-AF36-AA8C24751898}">
      <dgm:prSet/>
      <dgm:spPr/>
      <dgm:t>
        <a:bodyPr/>
        <a:lstStyle/>
        <a:p>
          <a:endParaRPr lang="en-US">
            <a:latin typeface="Arial" panose="020B0604020202020204" pitchFamily="34" charset="0"/>
            <a:cs typeface="Arial" panose="020B0604020202020204" pitchFamily="34" charset="0"/>
          </a:endParaRPr>
        </a:p>
      </dgm:t>
    </dgm:pt>
    <dgm:pt modelId="{5E4963ED-885E-4340-9E5A-A0682444B28C}">
      <dgm:prSet custT="1"/>
      <dgm:spPr>
        <a:solidFill>
          <a:schemeClr val="bg1">
            <a:lumMod val="95000"/>
            <a:alpha val="90000"/>
          </a:schemeClr>
        </a:solidFill>
      </dgm:spPr>
      <dgm:t>
        <a:bodyPr/>
        <a:lstStyle/>
        <a:p>
          <a:r>
            <a:rPr lang="en-US" sz="2800">
              <a:latin typeface="Arial" panose="020B0604020202020204" pitchFamily="34" charset="0"/>
              <a:cs typeface="Arial" panose="020B0604020202020204" pitchFamily="34" charset="0"/>
              <a:hlinkClick xmlns:r="http://schemas.openxmlformats.org/officeDocument/2006/relationships" r:id="rId7"/>
            </a:rPr>
            <a:t>Read&amp;Write</a:t>
          </a:r>
          <a:endParaRPr lang="en-US" sz="2800">
            <a:latin typeface="Arial" panose="020B0604020202020204" pitchFamily="34" charset="0"/>
            <a:cs typeface="Arial" panose="020B0604020202020204" pitchFamily="34" charset="0"/>
          </a:endParaRPr>
        </a:p>
      </dgm:t>
    </dgm:pt>
    <dgm:pt modelId="{14BBB5B7-C952-46E7-B0B7-60D701A059C4}" type="parTrans" cxnId="{36FFF46B-A82B-466C-ACB7-4DF99E24A3BA}">
      <dgm:prSet/>
      <dgm:spPr/>
      <dgm:t>
        <a:bodyPr/>
        <a:lstStyle/>
        <a:p>
          <a:endParaRPr lang="en-US">
            <a:latin typeface="Arial" panose="020B0604020202020204" pitchFamily="34" charset="0"/>
            <a:cs typeface="Arial" panose="020B0604020202020204" pitchFamily="34" charset="0"/>
          </a:endParaRPr>
        </a:p>
      </dgm:t>
    </dgm:pt>
    <dgm:pt modelId="{B9897BEA-8B39-4BE2-B068-1B1B5EB8EFA8}" type="sibTrans" cxnId="{36FFF46B-A82B-466C-ACB7-4DF99E24A3BA}">
      <dgm:prSet/>
      <dgm:spPr/>
      <dgm:t>
        <a:bodyPr/>
        <a:lstStyle/>
        <a:p>
          <a:endParaRPr lang="en-US">
            <a:latin typeface="Arial" panose="020B0604020202020204" pitchFamily="34" charset="0"/>
            <a:cs typeface="Arial" panose="020B0604020202020204" pitchFamily="34" charset="0"/>
          </a:endParaRPr>
        </a:p>
      </dgm:t>
    </dgm:pt>
    <dgm:pt modelId="{99F962F7-FCCF-4286-B74A-41C21F5F17B2}">
      <dgm:prSet custT="1"/>
      <dgm:spPr>
        <a:solidFill>
          <a:schemeClr val="bg1">
            <a:lumMod val="95000"/>
            <a:alpha val="90000"/>
          </a:schemeClr>
        </a:solidFill>
      </dgm:spPr>
      <dgm:t>
        <a:bodyPr/>
        <a:lstStyle/>
        <a:p>
          <a:r>
            <a:rPr lang="en-US" sz="2800" dirty="0">
              <a:latin typeface="Arial" panose="020B0604020202020204" pitchFamily="34" charset="0"/>
              <a:cs typeface="Arial" panose="020B0604020202020204" pitchFamily="34" charset="0"/>
              <a:hlinkClick xmlns:r="http://schemas.openxmlformats.org/officeDocument/2006/relationships" r:id="rId8"/>
            </a:rPr>
            <a:t>Scanning Pens</a:t>
          </a:r>
          <a:endParaRPr lang="en-US" sz="2800" dirty="0">
            <a:latin typeface="Arial" panose="020B0604020202020204" pitchFamily="34" charset="0"/>
            <a:cs typeface="Arial" panose="020B0604020202020204" pitchFamily="34" charset="0"/>
          </a:endParaRPr>
        </a:p>
      </dgm:t>
    </dgm:pt>
    <dgm:pt modelId="{126FA36E-ED53-491F-B9AF-AFE48F47D5C1}" type="parTrans" cxnId="{84705C94-4061-4E09-B223-401A8604210F}">
      <dgm:prSet/>
      <dgm:spPr/>
      <dgm:t>
        <a:bodyPr/>
        <a:lstStyle/>
        <a:p>
          <a:endParaRPr lang="en-US">
            <a:latin typeface="Arial" panose="020B0604020202020204" pitchFamily="34" charset="0"/>
            <a:cs typeface="Arial" panose="020B0604020202020204" pitchFamily="34" charset="0"/>
          </a:endParaRPr>
        </a:p>
      </dgm:t>
    </dgm:pt>
    <dgm:pt modelId="{5BB6EE26-B1DC-4B36-991F-AFC16957B36B}" type="sibTrans" cxnId="{84705C94-4061-4E09-B223-401A8604210F}">
      <dgm:prSet/>
      <dgm:spPr/>
      <dgm:t>
        <a:bodyPr/>
        <a:lstStyle/>
        <a:p>
          <a:endParaRPr lang="en-US">
            <a:latin typeface="Arial" panose="020B0604020202020204" pitchFamily="34" charset="0"/>
            <a:cs typeface="Arial" panose="020B0604020202020204" pitchFamily="34" charset="0"/>
          </a:endParaRPr>
        </a:p>
      </dgm:t>
    </dgm:pt>
    <dgm:pt modelId="{C9832986-5350-4A43-8A61-84A584DB32F7}" type="pres">
      <dgm:prSet presAssocID="{F7D96402-5427-42D9-8D46-79DE4EA8CD78}" presName="Name0" presStyleCnt="0">
        <dgm:presLayoutVars>
          <dgm:dir/>
          <dgm:animLvl val="lvl"/>
          <dgm:resizeHandles val="exact"/>
        </dgm:presLayoutVars>
      </dgm:prSet>
      <dgm:spPr/>
    </dgm:pt>
    <dgm:pt modelId="{AE807111-397E-4846-8E3F-68942DE97597}" type="pres">
      <dgm:prSet presAssocID="{A519B7C1-FFB3-48B2-B140-A3F1CA78C128}" presName="composite" presStyleCnt="0"/>
      <dgm:spPr/>
    </dgm:pt>
    <dgm:pt modelId="{B31214BC-B005-4942-9D3D-586E47122E36}" type="pres">
      <dgm:prSet presAssocID="{A519B7C1-FFB3-48B2-B140-A3F1CA78C128}" presName="parTx" presStyleLbl="alignNode1" presStyleIdx="0" presStyleCnt="2">
        <dgm:presLayoutVars>
          <dgm:chMax val="0"/>
          <dgm:chPref val="0"/>
          <dgm:bulletEnabled val="1"/>
        </dgm:presLayoutVars>
      </dgm:prSet>
      <dgm:spPr/>
    </dgm:pt>
    <dgm:pt modelId="{150896B4-175E-4D9A-ACCB-3E5C41A5C379}" type="pres">
      <dgm:prSet presAssocID="{A519B7C1-FFB3-48B2-B140-A3F1CA78C128}" presName="desTx" presStyleLbl="alignAccFollowNode1" presStyleIdx="0" presStyleCnt="2">
        <dgm:presLayoutVars>
          <dgm:bulletEnabled val="1"/>
        </dgm:presLayoutVars>
      </dgm:prSet>
      <dgm:spPr/>
    </dgm:pt>
    <dgm:pt modelId="{45B07CD2-2200-46B3-B9EB-52E36CB8D916}" type="pres">
      <dgm:prSet presAssocID="{B9E6B129-D083-41E0-A5A7-9282569DBABD}" presName="space" presStyleCnt="0"/>
      <dgm:spPr/>
    </dgm:pt>
    <dgm:pt modelId="{DD1F6073-D663-4885-87B8-34ED2E99B608}" type="pres">
      <dgm:prSet presAssocID="{EEFF3433-D4FA-40AA-B62D-BB798EC2598F}" presName="composite" presStyleCnt="0"/>
      <dgm:spPr/>
    </dgm:pt>
    <dgm:pt modelId="{B770C311-BF80-43B6-811F-EA729DA69923}" type="pres">
      <dgm:prSet presAssocID="{EEFF3433-D4FA-40AA-B62D-BB798EC2598F}" presName="parTx" presStyleLbl="alignNode1" presStyleIdx="1" presStyleCnt="2">
        <dgm:presLayoutVars>
          <dgm:chMax val="0"/>
          <dgm:chPref val="0"/>
          <dgm:bulletEnabled val="1"/>
        </dgm:presLayoutVars>
      </dgm:prSet>
      <dgm:spPr/>
    </dgm:pt>
    <dgm:pt modelId="{EAD1B5C0-A425-4DB4-9FF1-8C41D19CDA95}" type="pres">
      <dgm:prSet presAssocID="{EEFF3433-D4FA-40AA-B62D-BB798EC2598F}" presName="desTx" presStyleLbl="alignAccFollowNode1" presStyleIdx="1" presStyleCnt="2">
        <dgm:presLayoutVars>
          <dgm:bulletEnabled val="1"/>
        </dgm:presLayoutVars>
      </dgm:prSet>
      <dgm:spPr/>
    </dgm:pt>
  </dgm:ptLst>
  <dgm:cxnLst>
    <dgm:cxn modelId="{3E249700-3218-47F1-A3E0-1F0546678BA1}" type="presOf" srcId="{EEFF3433-D4FA-40AA-B62D-BB798EC2598F}" destId="{B770C311-BF80-43B6-811F-EA729DA69923}" srcOrd="0" destOrd="0" presId="urn:microsoft.com/office/officeart/2005/8/layout/hList1"/>
    <dgm:cxn modelId="{6840DB02-2CC1-4BFD-AEA0-2D4637A3DA0D}" srcId="{A519B7C1-FFB3-48B2-B140-A3F1CA78C128}" destId="{AA6C1D09-DFA4-4A50-A48C-EDE9C1670AE2}" srcOrd="3" destOrd="0" parTransId="{0807BD22-7544-44F4-9BF3-804212431BC3}" sibTransId="{DCDA3B9A-0094-48DD-82CC-189F21864E5A}"/>
    <dgm:cxn modelId="{9211540B-BFCE-4F17-9FF7-A9E1659829EF}" type="presOf" srcId="{5E4963ED-885E-4340-9E5A-A0682444B28C}" destId="{EAD1B5C0-A425-4DB4-9FF1-8C41D19CDA95}" srcOrd="0" destOrd="2" presId="urn:microsoft.com/office/officeart/2005/8/layout/hList1"/>
    <dgm:cxn modelId="{3E7C0B11-1CCE-4284-97DB-7D0C7E14E3BD}" type="presOf" srcId="{DA93BD1C-C6D2-416B-98D7-4A349BB8F420}" destId="{EAD1B5C0-A425-4DB4-9FF1-8C41D19CDA95}" srcOrd="0" destOrd="0" presId="urn:microsoft.com/office/officeart/2005/8/layout/hList1"/>
    <dgm:cxn modelId="{6BC13C18-8390-4D05-A69F-F0C822AD7858}" srcId="{A519B7C1-FFB3-48B2-B140-A3F1CA78C128}" destId="{9023E3EA-0072-4292-AACC-6BE6666C42F4}" srcOrd="1" destOrd="0" parTransId="{A2F60B34-31A4-4D78-962A-FF9C0DB38932}" sibTransId="{4008A4CA-B719-4CE2-A506-76EB705B09BB}"/>
    <dgm:cxn modelId="{600C4C1E-4D0A-4CF9-AD78-F09BFC2CADDE}" type="presOf" srcId="{0F16F82A-18C4-40DE-90EA-10567DF8A268}" destId="{150896B4-175E-4D9A-ACCB-3E5C41A5C379}" srcOrd="0" destOrd="2" presId="urn:microsoft.com/office/officeart/2005/8/layout/hList1"/>
    <dgm:cxn modelId="{CC933223-C5CC-495F-ABD3-46F3CA7D883E}" srcId="{A519B7C1-FFB3-48B2-B140-A3F1CA78C128}" destId="{E0C2D24D-281B-47F9-9FB8-CB031B428B49}" srcOrd="0" destOrd="0" parTransId="{394A3FCE-7B68-4049-A2E8-D3504A29BCE4}" sibTransId="{76602A5D-308C-4561-8A5B-A62485824C37}"/>
    <dgm:cxn modelId="{C3FC352A-94AE-4AD5-84F6-D3AD0E8C4529}" srcId="{F7D96402-5427-42D9-8D46-79DE4EA8CD78}" destId="{A519B7C1-FFB3-48B2-B140-A3F1CA78C128}" srcOrd="0" destOrd="0" parTransId="{B38F8909-B526-485D-8F0C-99CD50656C8F}" sibTransId="{B9E6B129-D083-41E0-A5A7-9282569DBABD}"/>
    <dgm:cxn modelId="{5FB7DB3C-E48C-4FEF-8A14-98D7EECEBADD}" type="presOf" srcId="{99F962F7-FCCF-4286-B74A-41C21F5F17B2}" destId="{EAD1B5C0-A425-4DB4-9FF1-8C41D19CDA95}" srcOrd="0" destOrd="3" presId="urn:microsoft.com/office/officeart/2005/8/layout/hList1"/>
    <dgm:cxn modelId="{3BE9885C-498A-4BB1-9466-12C417CB831D}" type="presOf" srcId="{A519B7C1-FFB3-48B2-B140-A3F1CA78C128}" destId="{B31214BC-B005-4942-9D3D-586E47122E36}" srcOrd="0" destOrd="0" presId="urn:microsoft.com/office/officeart/2005/8/layout/hList1"/>
    <dgm:cxn modelId="{C0BFDE67-FF08-4424-B65F-DF4B167E534F}" type="presOf" srcId="{982EFF13-0F75-4F94-A8FA-86F088817CFB}" destId="{EAD1B5C0-A425-4DB4-9FF1-8C41D19CDA95}" srcOrd="0" destOrd="1" presId="urn:microsoft.com/office/officeart/2005/8/layout/hList1"/>
    <dgm:cxn modelId="{36FFF46B-A82B-466C-ACB7-4DF99E24A3BA}" srcId="{EEFF3433-D4FA-40AA-B62D-BB798EC2598F}" destId="{5E4963ED-885E-4340-9E5A-A0682444B28C}" srcOrd="2" destOrd="0" parTransId="{14BBB5B7-C952-46E7-B0B7-60D701A059C4}" sibTransId="{B9897BEA-8B39-4BE2-B068-1B1B5EB8EFA8}"/>
    <dgm:cxn modelId="{FF05297C-49E6-49B6-9CFA-20C934882DD0}" type="presOf" srcId="{F7D96402-5427-42D9-8D46-79DE4EA8CD78}" destId="{C9832986-5350-4A43-8A61-84A584DB32F7}" srcOrd="0" destOrd="0" presId="urn:microsoft.com/office/officeart/2005/8/layout/hList1"/>
    <dgm:cxn modelId="{9EFFC88B-9B65-4485-AD66-34799F0226FA}" type="presOf" srcId="{E0C2D24D-281B-47F9-9FB8-CB031B428B49}" destId="{150896B4-175E-4D9A-ACCB-3E5C41A5C379}" srcOrd="0" destOrd="0" presId="urn:microsoft.com/office/officeart/2005/8/layout/hList1"/>
    <dgm:cxn modelId="{84705C94-4061-4E09-B223-401A8604210F}" srcId="{EEFF3433-D4FA-40AA-B62D-BB798EC2598F}" destId="{99F962F7-FCCF-4286-B74A-41C21F5F17B2}" srcOrd="3" destOrd="0" parTransId="{126FA36E-ED53-491F-B9AF-AFE48F47D5C1}" sibTransId="{5BB6EE26-B1DC-4B36-991F-AFC16957B36B}"/>
    <dgm:cxn modelId="{F66F999A-FD79-4758-9AB3-B69722300550}" srcId="{EEFF3433-D4FA-40AA-B62D-BB798EC2598F}" destId="{DA93BD1C-C6D2-416B-98D7-4A349BB8F420}" srcOrd="0" destOrd="0" parTransId="{4FB4EA8C-AF23-4CAE-B318-D36F1A98B062}" sibTransId="{6D347D38-893B-4BCC-B185-4E3A909247D5}"/>
    <dgm:cxn modelId="{95A1D4A3-FC17-4B83-AF36-AA8C24751898}" srcId="{EEFF3433-D4FA-40AA-B62D-BB798EC2598F}" destId="{982EFF13-0F75-4F94-A8FA-86F088817CFB}" srcOrd="1" destOrd="0" parTransId="{B45FB6F4-74C7-4282-9610-85C030DA1336}" sibTransId="{3A06A291-1B08-4B41-969C-1EBB2A32A298}"/>
    <dgm:cxn modelId="{6C902DA5-B6DC-4527-ACA6-88B7F43E2434}" type="presOf" srcId="{45D14F10-3488-432E-859E-6B79BFC5FE6E}" destId="{150896B4-175E-4D9A-ACCB-3E5C41A5C379}" srcOrd="0" destOrd="4" presId="urn:microsoft.com/office/officeart/2005/8/layout/hList1"/>
    <dgm:cxn modelId="{8EDE8EDB-4E09-43FB-B82A-7164F6AD2590}" srcId="{A519B7C1-FFB3-48B2-B140-A3F1CA78C128}" destId="{45D14F10-3488-432E-859E-6B79BFC5FE6E}" srcOrd="4" destOrd="0" parTransId="{40CA9985-1324-446D-8B3C-B0FE7BA45AE1}" sibTransId="{03A4434F-96DD-4764-B417-6B68DEA3C379}"/>
    <dgm:cxn modelId="{E714ADE8-F261-4959-AE5C-3C1E92983D40}" srcId="{A519B7C1-FFB3-48B2-B140-A3F1CA78C128}" destId="{0F16F82A-18C4-40DE-90EA-10567DF8A268}" srcOrd="2" destOrd="0" parTransId="{4B7DF65B-1D79-438B-865D-E6D67323DFE2}" sibTransId="{315FF9C2-6E98-409D-985B-2D5DC2A8B57D}"/>
    <dgm:cxn modelId="{29DAC4EF-7AF6-4B50-B96E-A3E9062D0819}" srcId="{F7D96402-5427-42D9-8D46-79DE4EA8CD78}" destId="{EEFF3433-D4FA-40AA-B62D-BB798EC2598F}" srcOrd="1" destOrd="0" parTransId="{D5E864FE-9CB2-4D1B-9D20-A0D85D81FDF8}" sibTransId="{188D5F1B-41EE-4C1C-804B-73CF43830D7A}"/>
    <dgm:cxn modelId="{9DBEE6F2-1704-4A1B-AB31-9250ED183802}" type="presOf" srcId="{9023E3EA-0072-4292-AACC-6BE6666C42F4}" destId="{150896B4-175E-4D9A-ACCB-3E5C41A5C379}" srcOrd="0" destOrd="1" presId="urn:microsoft.com/office/officeart/2005/8/layout/hList1"/>
    <dgm:cxn modelId="{9F9436F7-BBB9-4609-B6CF-A3FD71CC1001}" type="presOf" srcId="{AA6C1D09-DFA4-4A50-A48C-EDE9C1670AE2}" destId="{150896B4-175E-4D9A-ACCB-3E5C41A5C379}" srcOrd="0" destOrd="3" presId="urn:microsoft.com/office/officeart/2005/8/layout/hList1"/>
    <dgm:cxn modelId="{760165D1-1391-43A8-8116-463E843B5C67}" type="presParOf" srcId="{C9832986-5350-4A43-8A61-84A584DB32F7}" destId="{AE807111-397E-4846-8E3F-68942DE97597}" srcOrd="0" destOrd="0" presId="urn:microsoft.com/office/officeart/2005/8/layout/hList1"/>
    <dgm:cxn modelId="{E23F9920-EAF4-4AB9-94E6-701B877B2BDC}" type="presParOf" srcId="{AE807111-397E-4846-8E3F-68942DE97597}" destId="{B31214BC-B005-4942-9D3D-586E47122E36}" srcOrd="0" destOrd="0" presId="urn:microsoft.com/office/officeart/2005/8/layout/hList1"/>
    <dgm:cxn modelId="{C458825B-C2BA-4EBA-9EA8-30EE1475F8F8}" type="presParOf" srcId="{AE807111-397E-4846-8E3F-68942DE97597}" destId="{150896B4-175E-4D9A-ACCB-3E5C41A5C379}" srcOrd="1" destOrd="0" presId="urn:microsoft.com/office/officeart/2005/8/layout/hList1"/>
    <dgm:cxn modelId="{B5B632AD-4E4A-491E-ACF0-8391EF1E80F4}" type="presParOf" srcId="{C9832986-5350-4A43-8A61-84A584DB32F7}" destId="{45B07CD2-2200-46B3-B9EB-52E36CB8D916}" srcOrd="1" destOrd="0" presId="urn:microsoft.com/office/officeart/2005/8/layout/hList1"/>
    <dgm:cxn modelId="{00B79362-EA4B-4E60-A813-522360737ACB}" type="presParOf" srcId="{C9832986-5350-4A43-8A61-84A584DB32F7}" destId="{DD1F6073-D663-4885-87B8-34ED2E99B608}" srcOrd="2" destOrd="0" presId="urn:microsoft.com/office/officeart/2005/8/layout/hList1"/>
    <dgm:cxn modelId="{D9798AB7-F686-4D04-9F03-23959130CA24}" type="presParOf" srcId="{DD1F6073-D663-4885-87B8-34ED2E99B608}" destId="{B770C311-BF80-43B6-811F-EA729DA69923}" srcOrd="0" destOrd="0" presId="urn:microsoft.com/office/officeart/2005/8/layout/hList1"/>
    <dgm:cxn modelId="{34B827D0-FBEB-4773-8A8B-E4037C3425A3}" type="presParOf" srcId="{DD1F6073-D663-4885-87B8-34ED2E99B608}" destId="{EAD1B5C0-A425-4DB4-9FF1-8C41D19CDA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57C45CEC-A82A-42B6-B432-15FDB929BC80}"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US"/>
        </a:p>
      </dgm:t>
    </dgm:pt>
    <dgm:pt modelId="{F456BA2C-7403-4DEA-ACF6-367C064FB7A7}">
      <dgm:prSet/>
      <dgm:spPr/>
      <dgm:t>
        <a:bodyPr/>
        <a:lstStyle/>
        <a:p>
          <a:r>
            <a:rPr lang="en-US" dirty="0"/>
            <a:t>Help users understand what things are and how to use them.</a:t>
          </a:r>
        </a:p>
      </dgm:t>
    </dgm:pt>
    <dgm:pt modelId="{0654C21E-6089-4F26-8AE2-B47DC9A742E6}" type="parTrans" cxnId="{9194C08C-F06B-41FB-BE4F-2F8DC2B01C26}">
      <dgm:prSet/>
      <dgm:spPr/>
      <dgm:t>
        <a:bodyPr/>
        <a:lstStyle/>
        <a:p>
          <a:endParaRPr lang="en-US"/>
        </a:p>
      </dgm:t>
    </dgm:pt>
    <dgm:pt modelId="{01D68904-79D9-4FF3-ACF0-7DFD874F95FA}" type="sibTrans" cxnId="{9194C08C-F06B-41FB-BE4F-2F8DC2B01C26}">
      <dgm:prSet phldrT="1" phldr="0"/>
      <dgm:spPr/>
      <dgm:t>
        <a:bodyPr/>
        <a:lstStyle/>
        <a:p>
          <a:endParaRPr lang="en-US"/>
        </a:p>
      </dgm:t>
    </dgm:pt>
    <dgm:pt modelId="{89F9BA32-F657-48ED-AE30-780DFA9A13AA}">
      <dgm:prSet/>
      <dgm:spPr/>
      <dgm:t>
        <a:bodyPr/>
        <a:lstStyle/>
        <a:p>
          <a:r>
            <a:rPr lang="en-US"/>
            <a:t>Help users find what they need.</a:t>
          </a:r>
        </a:p>
      </dgm:t>
    </dgm:pt>
    <dgm:pt modelId="{A48E31C7-DC72-481C-B16A-B2E8F50471BC}" type="parTrans" cxnId="{D1A0E174-3582-47B0-BD97-635FE17454AF}">
      <dgm:prSet/>
      <dgm:spPr/>
      <dgm:t>
        <a:bodyPr/>
        <a:lstStyle/>
        <a:p>
          <a:endParaRPr lang="en-US"/>
        </a:p>
      </dgm:t>
    </dgm:pt>
    <dgm:pt modelId="{F6630F7E-FA5D-49D5-9DE2-23B86702B596}" type="sibTrans" cxnId="{D1A0E174-3582-47B0-BD97-635FE17454AF}">
      <dgm:prSet phldrT="2" phldr="0"/>
      <dgm:spPr/>
      <dgm:t>
        <a:bodyPr/>
        <a:lstStyle/>
        <a:p>
          <a:endParaRPr lang="en-US"/>
        </a:p>
      </dgm:t>
    </dgm:pt>
    <dgm:pt modelId="{24070CAB-6F10-488E-AF90-3C3D41F7D7ED}">
      <dgm:prSet/>
      <dgm:spPr/>
      <dgm:t>
        <a:bodyPr/>
        <a:lstStyle/>
        <a:p>
          <a:r>
            <a:rPr lang="en-US"/>
            <a:t>Use clear content (text, images and media).</a:t>
          </a:r>
        </a:p>
      </dgm:t>
    </dgm:pt>
    <dgm:pt modelId="{90778E6D-536B-46B4-A091-2FC2F0EABA09}" type="parTrans" cxnId="{49C21A60-386C-4AF9-94CD-1993DB0D289A}">
      <dgm:prSet/>
      <dgm:spPr/>
      <dgm:t>
        <a:bodyPr/>
        <a:lstStyle/>
        <a:p>
          <a:endParaRPr lang="en-US"/>
        </a:p>
      </dgm:t>
    </dgm:pt>
    <dgm:pt modelId="{D0BA79A0-3251-419E-8E67-44F0A61E283B}" type="sibTrans" cxnId="{49C21A60-386C-4AF9-94CD-1993DB0D289A}">
      <dgm:prSet phldrT="3" phldr="0"/>
      <dgm:spPr/>
      <dgm:t>
        <a:bodyPr/>
        <a:lstStyle/>
        <a:p>
          <a:endParaRPr lang="en-US"/>
        </a:p>
      </dgm:t>
    </dgm:pt>
    <dgm:pt modelId="{E3C8437F-C333-472E-B4DA-5423F8295B86}">
      <dgm:prSet/>
      <dgm:spPr/>
      <dgm:t>
        <a:bodyPr/>
        <a:lstStyle/>
        <a:p>
          <a:r>
            <a:rPr lang="en-US" dirty="0"/>
            <a:t>Help users avoid mistakes.</a:t>
          </a:r>
        </a:p>
      </dgm:t>
    </dgm:pt>
    <dgm:pt modelId="{5F039B6D-0E49-43F9-BF29-5372874BED59}" type="parTrans" cxnId="{320D7980-7342-47BC-B982-5244050204E8}">
      <dgm:prSet/>
      <dgm:spPr/>
      <dgm:t>
        <a:bodyPr/>
        <a:lstStyle/>
        <a:p>
          <a:endParaRPr lang="en-US"/>
        </a:p>
      </dgm:t>
    </dgm:pt>
    <dgm:pt modelId="{1E71B3CB-F2C5-4BC7-B64D-9E99BD8DFFE3}" type="sibTrans" cxnId="{320D7980-7342-47BC-B982-5244050204E8}">
      <dgm:prSet phldrT="4" phldr="0"/>
      <dgm:spPr/>
      <dgm:t>
        <a:bodyPr/>
        <a:lstStyle/>
        <a:p>
          <a:endParaRPr lang="en-US"/>
        </a:p>
      </dgm:t>
    </dgm:pt>
    <dgm:pt modelId="{3E48B27A-E930-4C39-95A7-AAAFEF55986F}">
      <dgm:prSet/>
      <dgm:spPr/>
      <dgm:t>
        <a:bodyPr/>
        <a:lstStyle/>
        <a:p>
          <a:r>
            <a:rPr lang="en-US"/>
            <a:t>Help users focus.</a:t>
          </a:r>
          <a:endParaRPr lang="en-US" dirty="0"/>
        </a:p>
      </dgm:t>
    </dgm:pt>
    <dgm:pt modelId="{8233D1E6-8EAE-4F66-BCC5-78BC3D72EAA8}" type="parTrans" cxnId="{B28F9672-3F38-43BF-91DF-1EAD64DFE4F7}">
      <dgm:prSet/>
      <dgm:spPr/>
      <dgm:t>
        <a:bodyPr/>
        <a:lstStyle/>
        <a:p>
          <a:endParaRPr lang="en-US"/>
        </a:p>
      </dgm:t>
    </dgm:pt>
    <dgm:pt modelId="{5F539365-886F-44B0-B926-9A237B55DDC6}" type="sibTrans" cxnId="{B28F9672-3F38-43BF-91DF-1EAD64DFE4F7}">
      <dgm:prSet phldrT="5" phldr="0"/>
      <dgm:spPr/>
      <dgm:t>
        <a:bodyPr/>
        <a:lstStyle/>
        <a:p>
          <a:endParaRPr lang="en-US"/>
        </a:p>
      </dgm:t>
    </dgm:pt>
    <dgm:pt modelId="{7DC8E5B2-44C8-47C9-81F7-BD3392BB0075}">
      <dgm:prSet/>
      <dgm:spPr/>
      <dgm:t>
        <a:bodyPr/>
        <a:lstStyle/>
        <a:p>
          <a:r>
            <a:rPr lang="en-US"/>
            <a:t>Ensure processes do not rely on memory.</a:t>
          </a:r>
          <a:endParaRPr lang="en-US" dirty="0"/>
        </a:p>
      </dgm:t>
    </dgm:pt>
    <dgm:pt modelId="{7F06B84C-D3A3-4556-8946-EA50E41B841E}" type="parTrans" cxnId="{7806610B-6BAB-4F1E-9AE3-A58D1676AECE}">
      <dgm:prSet/>
      <dgm:spPr/>
      <dgm:t>
        <a:bodyPr/>
        <a:lstStyle/>
        <a:p>
          <a:endParaRPr lang="en-US"/>
        </a:p>
      </dgm:t>
    </dgm:pt>
    <dgm:pt modelId="{B398BCED-E35F-4B31-948F-A20B6A379FE8}" type="sibTrans" cxnId="{7806610B-6BAB-4F1E-9AE3-A58D1676AECE}">
      <dgm:prSet phldrT="6" phldr="0"/>
      <dgm:spPr/>
      <dgm:t>
        <a:bodyPr/>
        <a:lstStyle/>
        <a:p>
          <a:endParaRPr lang="en-US"/>
        </a:p>
      </dgm:t>
    </dgm:pt>
    <dgm:pt modelId="{9134159C-D13D-40FE-B168-03B473D7ABF4}">
      <dgm:prSet/>
      <dgm:spPr/>
      <dgm:t>
        <a:bodyPr/>
        <a:lstStyle/>
        <a:p>
          <a:r>
            <a:rPr lang="en-US" dirty="0"/>
            <a:t>Provide help and support.</a:t>
          </a:r>
        </a:p>
      </dgm:t>
    </dgm:pt>
    <dgm:pt modelId="{DA103F59-663C-4904-814D-0F3AFBE120BD}" type="parTrans" cxnId="{DD49AD96-7710-4F84-8533-DD9B0B34F560}">
      <dgm:prSet/>
      <dgm:spPr/>
      <dgm:t>
        <a:bodyPr/>
        <a:lstStyle/>
        <a:p>
          <a:endParaRPr lang="en-US"/>
        </a:p>
      </dgm:t>
    </dgm:pt>
    <dgm:pt modelId="{CCA3CB9B-A36E-495D-9466-4D121B84C4E1}" type="sibTrans" cxnId="{DD49AD96-7710-4F84-8533-DD9B0B34F560}">
      <dgm:prSet phldrT="7" phldr="0"/>
      <dgm:spPr/>
      <dgm:t>
        <a:bodyPr/>
        <a:lstStyle/>
        <a:p>
          <a:endParaRPr lang="en-US"/>
        </a:p>
      </dgm:t>
    </dgm:pt>
    <dgm:pt modelId="{6B84B04A-F2BD-439F-91F2-A9D8CD2789BF}">
      <dgm:prSet/>
      <dgm:spPr/>
      <dgm:t>
        <a:bodyPr/>
        <a:lstStyle/>
        <a:p>
          <a:r>
            <a:rPr lang="en-US" dirty="0"/>
            <a:t>Support adaption and personalization.</a:t>
          </a:r>
        </a:p>
      </dgm:t>
    </dgm:pt>
    <dgm:pt modelId="{129AF87A-33FD-4F25-8578-EB5BEFE9F623}" type="parTrans" cxnId="{D5E2B91E-EA9D-4438-96F0-FE8DD679C31D}">
      <dgm:prSet/>
      <dgm:spPr/>
      <dgm:t>
        <a:bodyPr/>
        <a:lstStyle/>
        <a:p>
          <a:endParaRPr lang="en-US"/>
        </a:p>
      </dgm:t>
    </dgm:pt>
    <dgm:pt modelId="{752F16D6-8FE9-49E2-964E-1DAB90F538A2}" type="sibTrans" cxnId="{D5E2B91E-EA9D-4438-96F0-FE8DD679C31D}">
      <dgm:prSet phldrT="8" phldr="0"/>
      <dgm:spPr/>
      <dgm:t>
        <a:bodyPr/>
        <a:lstStyle/>
        <a:p>
          <a:endParaRPr lang="en-US"/>
        </a:p>
      </dgm:t>
    </dgm:pt>
    <dgm:pt modelId="{C8D6F34A-EA41-4A6B-99D3-0A0A6E868BD1}" type="pres">
      <dgm:prSet presAssocID="{57C45CEC-A82A-42B6-B432-15FDB929BC80}" presName="Name0" presStyleCnt="0">
        <dgm:presLayoutVars>
          <dgm:dir/>
          <dgm:resizeHandles val="exact"/>
        </dgm:presLayoutVars>
      </dgm:prSet>
      <dgm:spPr/>
    </dgm:pt>
    <dgm:pt modelId="{F78F75CC-1CB6-4C3F-B1E5-00E8E0FF1C7B}" type="pres">
      <dgm:prSet presAssocID="{57C45CEC-A82A-42B6-B432-15FDB929BC80}" presName="fgShape" presStyleLbl="fgShp" presStyleIdx="0" presStyleCnt="1"/>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9D72DEAE-CE51-440F-A62F-3FCEAF2C13CF}" type="pres">
      <dgm:prSet presAssocID="{57C45CEC-A82A-42B6-B432-15FDB929BC80}" presName="linComp" presStyleCnt="0"/>
      <dgm:spPr/>
    </dgm:pt>
    <dgm:pt modelId="{8073E2EF-EA7E-465D-A993-AD6ACC6EEF21}" type="pres">
      <dgm:prSet presAssocID="{F456BA2C-7403-4DEA-ACF6-367C064FB7A7}" presName="compNode" presStyleCnt="0"/>
      <dgm:spPr/>
    </dgm:pt>
    <dgm:pt modelId="{E5BE65F9-E092-4A88-A6DB-D4CAB4D218C8}" type="pres">
      <dgm:prSet presAssocID="{F456BA2C-7403-4DEA-ACF6-367C064FB7A7}" presName="bkgdShape" presStyleLbl="node1" presStyleIdx="0" presStyleCnt="8"/>
      <dgm:spPr/>
    </dgm:pt>
    <dgm:pt modelId="{70CF53ED-A7B6-43FE-AAB0-5985B9B69789}" type="pres">
      <dgm:prSet presAssocID="{F456BA2C-7403-4DEA-ACF6-367C064FB7A7}" presName="nodeTx" presStyleLbl="node1" presStyleIdx="0" presStyleCnt="8">
        <dgm:presLayoutVars>
          <dgm:bulletEnabled val="1"/>
        </dgm:presLayoutVars>
      </dgm:prSet>
      <dgm:spPr/>
    </dgm:pt>
    <dgm:pt modelId="{9FF7D011-1E92-48E1-859C-ADD32AD408B3}" type="pres">
      <dgm:prSet presAssocID="{F456BA2C-7403-4DEA-ACF6-367C064FB7A7}" presName="invisiNode" presStyleLbl="node1" presStyleIdx="0" presStyleCnt="8"/>
      <dgm:spPr/>
    </dgm:pt>
    <dgm:pt modelId="{D8434C19-B80B-49A5-BD3B-70C251F30BB7}" type="pres">
      <dgm:prSet presAssocID="{F456BA2C-7403-4DEA-ACF6-367C064FB7A7}" presName="imagNode"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3B7A452E-84E0-4568-B715-BA5637261391}" type="pres">
      <dgm:prSet presAssocID="{01D68904-79D9-4FF3-ACF0-7DFD874F95FA}" presName="sibTrans" presStyleLbl="sibTrans2D1" presStyleIdx="0" presStyleCnt="0"/>
      <dgm:spPr/>
    </dgm:pt>
    <dgm:pt modelId="{52B6356A-726A-4051-B1F2-5488D3ACE96F}" type="pres">
      <dgm:prSet presAssocID="{89F9BA32-F657-48ED-AE30-780DFA9A13AA}" presName="compNode" presStyleCnt="0"/>
      <dgm:spPr/>
    </dgm:pt>
    <dgm:pt modelId="{9414DE95-AA2D-49FC-9E62-B81176166E0F}" type="pres">
      <dgm:prSet presAssocID="{89F9BA32-F657-48ED-AE30-780DFA9A13AA}" presName="bkgdShape" presStyleLbl="node1" presStyleIdx="1" presStyleCnt="8"/>
      <dgm:spPr/>
    </dgm:pt>
    <dgm:pt modelId="{087CCDAD-7541-4C37-8703-3CA19D4CF28F}" type="pres">
      <dgm:prSet presAssocID="{89F9BA32-F657-48ED-AE30-780DFA9A13AA}" presName="nodeTx" presStyleLbl="node1" presStyleIdx="1" presStyleCnt="8">
        <dgm:presLayoutVars>
          <dgm:bulletEnabled val="1"/>
        </dgm:presLayoutVars>
      </dgm:prSet>
      <dgm:spPr/>
    </dgm:pt>
    <dgm:pt modelId="{813FC7C0-6F11-45EE-9161-9EE7BA1E7648}" type="pres">
      <dgm:prSet presAssocID="{89F9BA32-F657-48ED-AE30-780DFA9A13AA}" presName="invisiNode" presStyleLbl="node1" presStyleIdx="1" presStyleCnt="8"/>
      <dgm:spPr/>
    </dgm:pt>
    <dgm:pt modelId="{56EDB239-BB81-4997-BF5F-71711B8A5849}" type="pres">
      <dgm:prSet presAssocID="{89F9BA32-F657-48ED-AE30-780DFA9A13AA}" presName="imagNode" presStyleLbl="fgImgPlac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543BA4E2-0895-4891-AE1B-08E61DF87519}" type="pres">
      <dgm:prSet presAssocID="{F6630F7E-FA5D-49D5-9DE2-23B86702B596}" presName="sibTrans" presStyleLbl="sibTrans2D1" presStyleIdx="0" presStyleCnt="0"/>
      <dgm:spPr/>
    </dgm:pt>
    <dgm:pt modelId="{F580F77D-8763-48A6-AEFB-A31C0CE06A5E}" type="pres">
      <dgm:prSet presAssocID="{24070CAB-6F10-488E-AF90-3C3D41F7D7ED}" presName="compNode" presStyleCnt="0"/>
      <dgm:spPr/>
    </dgm:pt>
    <dgm:pt modelId="{AE765310-6E52-4373-AA5F-E613ACD5200C}" type="pres">
      <dgm:prSet presAssocID="{24070CAB-6F10-488E-AF90-3C3D41F7D7ED}" presName="bkgdShape" presStyleLbl="node1" presStyleIdx="2" presStyleCnt="8"/>
      <dgm:spPr/>
    </dgm:pt>
    <dgm:pt modelId="{C228679D-A22F-460B-8A81-7C9D7CB647D8}" type="pres">
      <dgm:prSet presAssocID="{24070CAB-6F10-488E-AF90-3C3D41F7D7ED}" presName="nodeTx" presStyleLbl="node1" presStyleIdx="2" presStyleCnt="8">
        <dgm:presLayoutVars>
          <dgm:bulletEnabled val="1"/>
        </dgm:presLayoutVars>
      </dgm:prSet>
      <dgm:spPr/>
    </dgm:pt>
    <dgm:pt modelId="{DB8437A1-FE3D-476B-BD2A-A9F6DDB8621A}" type="pres">
      <dgm:prSet presAssocID="{24070CAB-6F10-488E-AF90-3C3D41F7D7ED}" presName="invisiNode" presStyleLbl="node1" presStyleIdx="2" presStyleCnt="8"/>
      <dgm:spPr/>
    </dgm:pt>
    <dgm:pt modelId="{3F0297A4-968E-4025-8494-31BB9E2A004D}" type="pres">
      <dgm:prSet presAssocID="{24070CAB-6F10-488E-AF90-3C3D41F7D7ED}" presName="imagNode" presStyleLbl="fgImgPlac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4417F2C7-A165-4288-9817-772653B9492A}" type="pres">
      <dgm:prSet presAssocID="{D0BA79A0-3251-419E-8E67-44F0A61E283B}" presName="sibTrans" presStyleLbl="sibTrans2D1" presStyleIdx="0" presStyleCnt="0"/>
      <dgm:spPr/>
    </dgm:pt>
    <dgm:pt modelId="{DB34E99D-6042-4C1D-958E-36D644DCBEBD}" type="pres">
      <dgm:prSet presAssocID="{E3C8437F-C333-472E-B4DA-5423F8295B86}" presName="compNode" presStyleCnt="0"/>
      <dgm:spPr/>
    </dgm:pt>
    <dgm:pt modelId="{BDA13920-E1D2-4CC6-BE01-A490B89377FE}" type="pres">
      <dgm:prSet presAssocID="{E3C8437F-C333-472E-B4DA-5423F8295B86}" presName="bkgdShape" presStyleLbl="node1" presStyleIdx="3" presStyleCnt="8"/>
      <dgm:spPr/>
    </dgm:pt>
    <dgm:pt modelId="{6C55EBC2-DE5C-439E-A081-216021A3F61F}" type="pres">
      <dgm:prSet presAssocID="{E3C8437F-C333-472E-B4DA-5423F8295B86}" presName="nodeTx" presStyleLbl="node1" presStyleIdx="3" presStyleCnt="8">
        <dgm:presLayoutVars>
          <dgm:bulletEnabled val="1"/>
        </dgm:presLayoutVars>
      </dgm:prSet>
      <dgm:spPr/>
    </dgm:pt>
    <dgm:pt modelId="{46445EE6-6A81-4774-8DEA-B7AABA111083}" type="pres">
      <dgm:prSet presAssocID="{E3C8437F-C333-472E-B4DA-5423F8295B86}" presName="invisiNode" presStyleLbl="node1" presStyleIdx="3" presStyleCnt="8"/>
      <dgm:spPr/>
    </dgm:pt>
    <dgm:pt modelId="{016542B4-4863-4FA8-B6DD-7315C4654231}" type="pres">
      <dgm:prSet presAssocID="{E3C8437F-C333-472E-B4DA-5423F8295B86}" presName="imagNode" presStyleLbl="fgImgPlace1" presStyleIdx="3" presStyleCnt="8" custLinFactNeighborX="478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4F56636A-A2ED-4A14-9A63-D9F9E70E015F}" type="pres">
      <dgm:prSet presAssocID="{1E71B3CB-F2C5-4BC7-B64D-9E99BD8DFFE3}" presName="sibTrans" presStyleLbl="sibTrans2D1" presStyleIdx="0" presStyleCnt="0"/>
      <dgm:spPr/>
    </dgm:pt>
    <dgm:pt modelId="{9F58E1B3-B0B2-462A-8AAD-7B673C5A0E11}" type="pres">
      <dgm:prSet presAssocID="{3E48B27A-E930-4C39-95A7-AAAFEF55986F}" presName="compNode" presStyleCnt="0"/>
      <dgm:spPr/>
    </dgm:pt>
    <dgm:pt modelId="{FC0BBD67-64A5-4326-8D47-559B17C21931}" type="pres">
      <dgm:prSet presAssocID="{3E48B27A-E930-4C39-95A7-AAAFEF55986F}" presName="bkgdShape" presStyleLbl="node1" presStyleIdx="4" presStyleCnt="8"/>
      <dgm:spPr/>
    </dgm:pt>
    <dgm:pt modelId="{59FBE7DE-850C-4317-864E-9514ACEF3BA7}" type="pres">
      <dgm:prSet presAssocID="{3E48B27A-E930-4C39-95A7-AAAFEF55986F}" presName="nodeTx" presStyleLbl="node1" presStyleIdx="4" presStyleCnt="8">
        <dgm:presLayoutVars>
          <dgm:bulletEnabled val="1"/>
        </dgm:presLayoutVars>
      </dgm:prSet>
      <dgm:spPr/>
    </dgm:pt>
    <dgm:pt modelId="{2B49D6AD-0730-471B-8A30-4486F739AABA}" type="pres">
      <dgm:prSet presAssocID="{3E48B27A-E930-4C39-95A7-AAAFEF55986F}" presName="invisiNode" presStyleLbl="node1" presStyleIdx="4" presStyleCnt="8"/>
      <dgm:spPr/>
    </dgm:pt>
    <dgm:pt modelId="{A397DF26-6E60-4B25-82D1-A4A14A25F209}" type="pres">
      <dgm:prSet presAssocID="{3E48B27A-E930-4C39-95A7-AAAFEF55986F}" presName="imagNode" presStyleLbl="fgImgPlac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FCF0035C-9B66-44D3-88D7-1D30CEEF4C1F}" type="pres">
      <dgm:prSet presAssocID="{5F539365-886F-44B0-B926-9A237B55DDC6}" presName="sibTrans" presStyleLbl="sibTrans2D1" presStyleIdx="0" presStyleCnt="0"/>
      <dgm:spPr/>
    </dgm:pt>
    <dgm:pt modelId="{4CAA49F6-07E6-4929-B56C-C5FB9AEA182C}" type="pres">
      <dgm:prSet presAssocID="{7DC8E5B2-44C8-47C9-81F7-BD3392BB0075}" presName="compNode" presStyleCnt="0"/>
      <dgm:spPr/>
    </dgm:pt>
    <dgm:pt modelId="{FFAF6ADF-677B-455C-9ED3-87EDB71E0F52}" type="pres">
      <dgm:prSet presAssocID="{7DC8E5B2-44C8-47C9-81F7-BD3392BB0075}" presName="bkgdShape" presStyleLbl="node1" presStyleIdx="5" presStyleCnt="8"/>
      <dgm:spPr/>
    </dgm:pt>
    <dgm:pt modelId="{0B92BFF7-FE33-429B-9756-D37A924ED808}" type="pres">
      <dgm:prSet presAssocID="{7DC8E5B2-44C8-47C9-81F7-BD3392BB0075}" presName="nodeTx" presStyleLbl="node1" presStyleIdx="5" presStyleCnt="8">
        <dgm:presLayoutVars>
          <dgm:bulletEnabled val="1"/>
        </dgm:presLayoutVars>
      </dgm:prSet>
      <dgm:spPr/>
    </dgm:pt>
    <dgm:pt modelId="{7DFDF11F-4182-4285-8AFD-5A184BB69252}" type="pres">
      <dgm:prSet presAssocID="{7DC8E5B2-44C8-47C9-81F7-BD3392BB0075}" presName="invisiNode" presStyleLbl="node1" presStyleIdx="5" presStyleCnt="8"/>
      <dgm:spPr/>
    </dgm:pt>
    <dgm:pt modelId="{B7289552-37C0-46A3-BC22-64D655A539E0}" type="pres">
      <dgm:prSet presAssocID="{7DC8E5B2-44C8-47C9-81F7-BD3392BB0075}" presName="imagNode" presStyleLbl="fgImgPlac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9C1A3CE9-AA43-4005-9708-1B4FAA7A378A}" type="pres">
      <dgm:prSet presAssocID="{B398BCED-E35F-4B31-948F-A20B6A379FE8}" presName="sibTrans" presStyleLbl="sibTrans2D1" presStyleIdx="0" presStyleCnt="0"/>
      <dgm:spPr/>
    </dgm:pt>
    <dgm:pt modelId="{32744B09-D93D-47E3-8999-21BFB69960FB}" type="pres">
      <dgm:prSet presAssocID="{9134159C-D13D-40FE-B168-03B473D7ABF4}" presName="compNode" presStyleCnt="0"/>
      <dgm:spPr/>
    </dgm:pt>
    <dgm:pt modelId="{169A98E3-7257-4367-A3E5-9054394D0CCB}" type="pres">
      <dgm:prSet presAssocID="{9134159C-D13D-40FE-B168-03B473D7ABF4}" presName="bkgdShape" presStyleLbl="node1" presStyleIdx="6" presStyleCnt="8"/>
      <dgm:spPr/>
    </dgm:pt>
    <dgm:pt modelId="{B91880CD-209A-48EA-9C5E-ECD2A6A37F74}" type="pres">
      <dgm:prSet presAssocID="{9134159C-D13D-40FE-B168-03B473D7ABF4}" presName="nodeTx" presStyleLbl="node1" presStyleIdx="6" presStyleCnt="8">
        <dgm:presLayoutVars>
          <dgm:bulletEnabled val="1"/>
        </dgm:presLayoutVars>
      </dgm:prSet>
      <dgm:spPr/>
    </dgm:pt>
    <dgm:pt modelId="{8B5AD7E8-50E2-45D4-8A88-F6114CDBCABC}" type="pres">
      <dgm:prSet presAssocID="{9134159C-D13D-40FE-B168-03B473D7ABF4}" presName="invisiNode" presStyleLbl="node1" presStyleIdx="6" presStyleCnt="8"/>
      <dgm:spPr/>
    </dgm:pt>
    <dgm:pt modelId="{9C31E6D2-634B-4E06-8D54-39469379220A}" type="pres">
      <dgm:prSet presAssocID="{9134159C-D13D-40FE-B168-03B473D7ABF4}" presName="imagNode" presStyleLbl="fgImgPlac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3BA1F900-01FA-4EC5-B7D1-E6BC058FD302}" type="pres">
      <dgm:prSet presAssocID="{CCA3CB9B-A36E-495D-9466-4D121B84C4E1}" presName="sibTrans" presStyleLbl="sibTrans2D1" presStyleIdx="0" presStyleCnt="0"/>
      <dgm:spPr/>
    </dgm:pt>
    <dgm:pt modelId="{58578458-44CF-4820-9F28-FF3A715546FA}" type="pres">
      <dgm:prSet presAssocID="{6B84B04A-F2BD-439F-91F2-A9D8CD2789BF}" presName="compNode" presStyleCnt="0"/>
      <dgm:spPr/>
    </dgm:pt>
    <dgm:pt modelId="{B6556FA1-47B4-4D8D-8BE6-73D9931A2813}" type="pres">
      <dgm:prSet presAssocID="{6B84B04A-F2BD-439F-91F2-A9D8CD2789BF}" presName="bkgdShape" presStyleLbl="node1" presStyleIdx="7" presStyleCnt="8"/>
      <dgm:spPr/>
    </dgm:pt>
    <dgm:pt modelId="{EEC31844-FA1E-4BA7-B382-AD347D71C15F}" type="pres">
      <dgm:prSet presAssocID="{6B84B04A-F2BD-439F-91F2-A9D8CD2789BF}" presName="nodeTx" presStyleLbl="node1" presStyleIdx="7" presStyleCnt="8">
        <dgm:presLayoutVars>
          <dgm:bulletEnabled val="1"/>
        </dgm:presLayoutVars>
      </dgm:prSet>
      <dgm:spPr/>
    </dgm:pt>
    <dgm:pt modelId="{4585ADA8-A464-466B-A674-DD430D9B7665}" type="pres">
      <dgm:prSet presAssocID="{6B84B04A-F2BD-439F-91F2-A9D8CD2789BF}" presName="invisiNode" presStyleLbl="node1" presStyleIdx="7" presStyleCnt="8"/>
      <dgm:spPr/>
    </dgm:pt>
    <dgm:pt modelId="{23078104-583B-4773-B631-4FC8D132239D}" type="pres">
      <dgm:prSet presAssocID="{6B84B04A-F2BD-439F-91F2-A9D8CD2789BF}" presName="imagNode" presStyleLbl="fgImgPlac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Lst>
  <dgm:cxnLst>
    <dgm:cxn modelId="{7806610B-6BAB-4F1E-9AE3-A58D1676AECE}" srcId="{57C45CEC-A82A-42B6-B432-15FDB929BC80}" destId="{7DC8E5B2-44C8-47C9-81F7-BD3392BB0075}" srcOrd="5" destOrd="0" parTransId="{7F06B84C-D3A3-4556-8946-EA50E41B841E}" sibTransId="{B398BCED-E35F-4B31-948F-A20B6A379FE8}"/>
    <dgm:cxn modelId="{070AE50C-1147-4630-BF63-A868D60B7D06}" type="presOf" srcId="{6B84B04A-F2BD-439F-91F2-A9D8CD2789BF}" destId="{B6556FA1-47B4-4D8D-8BE6-73D9931A2813}" srcOrd="0" destOrd="0" presId="urn:microsoft.com/office/officeart/2005/8/layout/hList7"/>
    <dgm:cxn modelId="{21429110-443D-49A0-87B4-738B25CD64E7}" type="presOf" srcId="{7DC8E5B2-44C8-47C9-81F7-BD3392BB0075}" destId="{0B92BFF7-FE33-429B-9756-D37A924ED808}" srcOrd="1" destOrd="0" presId="urn:microsoft.com/office/officeart/2005/8/layout/hList7"/>
    <dgm:cxn modelId="{D5E2B91E-EA9D-4438-96F0-FE8DD679C31D}" srcId="{57C45CEC-A82A-42B6-B432-15FDB929BC80}" destId="{6B84B04A-F2BD-439F-91F2-A9D8CD2789BF}" srcOrd="7" destOrd="0" parTransId="{129AF87A-33FD-4F25-8578-EB5BEFE9F623}" sibTransId="{752F16D6-8FE9-49E2-964E-1DAB90F538A2}"/>
    <dgm:cxn modelId="{C2881838-0E69-40A0-9824-1957DDE19DF6}" type="presOf" srcId="{3E48B27A-E930-4C39-95A7-AAAFEF55986F}" destId="{59FBE7DE-850C-4317-864E-9514ACEF3BA7}" srcOrd="1" destOrd="0" presId="urn:microsoft.com/office/officeart/2005/8/layout/hList7"/>
    <dgm:cxn modelId="{7B0C295C-18E0-4B02-BE08-D1A8A47C172D}" type="presOf" srcId="{9134159C-D13D-40FE-B168-03B473D7ABF4}" destId="{B91880CD-209A-48EA-9C5E-ECD2A6A37F74}" srcOrd="1" destOrd="0" presId="urn:microsoft.com/office/officeart/2005/8/layout/hList7"/>
    <dgm:cxn modelId="{4B290F5E-C898-4305-BE5F-612CACEE82B7}" type="presOf" srcId="{24070CAB-6F10-488E-AF90-3C3D41F7D7ED}" destId="{C228679D-A22F-460B-8A81-7C9D7CB647D8}" srcOrd="1" destOrd="0" presId="urn:microsoft.com/office/officeart/2005/8/layout/hList7"/>
    <dgm:cxn modelId="{49C21A60-386C-4AF9-94CD-1993DB0D289A}" srcId="{57C45CEC-A82A-42B6-B432-15FDB929BC80}" destId="{24070CAB-6F10-488E-AF90-3C3D41F7D7ED}" srcOrd="2" destOrd="0" parTransId="{90778E6D-536B-46B4-A091-2FC2F0EABA09}" sibTransId="{D0BA79A0-3251-419E-8E67-44F0A61E283B}"/>
    <dgm:cxn modelId="{B28F9672-3F38-43BF-91DF-1EAD64DFE4F7}" srcId="{57C45CEC-A82A-42B6-B432-15FDB929BC80}" destId="{3E48B27A-E930-4C39-95A7-AAAFEF55986F}" srcOrd="4" destOrd="0" parTransId="{8233D1E6-8EAE-4F66-BCC5-78BC3D72EAA8}" sibTransId="{5F539365-886F-44B0-B926-9A237B55DDC6}"/>
    <dgm:cxn modelId="{D1A0E174-3582-47B0-BD97-635FE17454AF}" srcId="{57C45CEC-A82A-42B6-B432-15FDB929BC80}" destId="{89F9BA32-F657-48ED-AE30-780DFA9A13AA}" srcOrd="1" destOrd="0" parTransId="{A48E31C7-DC72-481C-B16A-B2E8F50471BC}" sibTransId="{F6630F7E-FA5D-49D5-9DE2-23B86702B596}"/>
    <dgm:cxn modelId="{13D0EF57-827C-434E-A961-C01B3D85E873}" type="presOf" srcId="{89F9BA32-F657-48ED-AE30-780DFA9A13AA}" destId="{087CCDAD-7541-4C37-8703-3CA19D4CF28F}" srcOrd="1" destOrd="0" presId="urn:microsoft.com/office/officeart/2005/8/layout/hList7"/>
    <dgm:cxn modelId="{C65DF278-0AB4-46A3-B90F-D99249F36B02}" type="presOf" srcId="{6B84B04A-F2BD-439F-91F2-A9D8CD2789BF}" destId="{EEC31844-FA1E-4BA7-B382-AD347D71C15F}" srcOrd="1" destOrd="0" presId="urn:microsoft.com/office/officeart/2005/8/layout/hList7"/>
    <dgm:cxn modelId="{320D7980-7342-47BC-B982-5244050204E8}" srcId="{57C45CEC-A82A-42B6-B432-15FDB929BC80}" destId="{E3C8437F-C333-472E-B4DA-5423F8295B86}" srcOrd="3" destOrd="0" parTransId="{5F039B6D-0E49-43F9-BF29-5372874BED59}" sibTransId="{1E71B3CB-F2C5-4BC7-B64D-9E99BD8DFFE3}"/>
    <dgm:cxn modelId="{3D820F86-0FDB-4B21-A2BE-EBD1D66727F2}" type="presOf" srcId="{B398BCED-E35F-4B31-948F-A20B6A379FE8}" destId="{9C1A3CE9-AA43-4005-9708-1B4FAA7A378A}" srcOrd="0" destOrd="0" presId="urn:microsoft.com/office/officeart/2005/8/layout/hList7"/>
    <dgm:cxn modelId="{9194C08C-F06B-41FB-BE4F-2F8DC2B01C26}" srcId="{57C45CEC-A82A-42B6-B432-15FDB929BC80}" destId="{F456BA2C-7403-4DEA-ACF6-367C064FB7A7}" srcOrd="0" destOrd="0" parTransId="{0654C21E-6089-4F26-8AE2-B47DC9A742E6}" sibTransId="{01D68904-79D9-4FF3-ACF0-7DFD874F95FA}"/>
    <dgm:cxn modelId="{DD49AD96-7710-4F84-8533-DD9B0B34F560}" srcId="{57C45CEC-A82A-42B6-B432-15FDB929BC80}" destId="{9134159C-D13D-40FE-B168-03B473D7ABF4}" srcOrd="6" destOrd="0" parTransId="{DA103F59-663C-4904-814D-0F3AFBE120BD}" sibTransId="{CCA3CB9B-A36E-495D-9466-4D121B84C4E1}"/>
    <dgm:cxn modelId="{1394BC97-A85A-4B09-A9D5-D92644123D23}" type="presOf" srcId="{E3C8437F-C333-472E-B4DA-5423F8295B86}" destId="{BDA13920-E1D2-4CC6-BE01-A490B89377FE}" srcOrd="0" destOrd="0" presId="urn:microsoft.com/office/officeart/2005/8/layout/hList7"/>
    <dgm:cxn modelId="{FDBB889B-F969-461C-9E16-30F302D329BD}" type="presOf" srcId="{7DC8E5B2-44C8-47C9-81F7-BD3392BB0075}" destId="{FFAF6ADF-677B-455C-9ED3-87EDB71E0F52}" srcOrd="0" destOrd="0" presId="urn:microsoft.com/office/officeart/2005/8/layout/hList7"/>
    <dgm:cxn modelId="{DAD43FA6-A207-4883-AD36-41BA76393712}" type="presOf" srcId="{89F9BA32-F657-48ED-AE30-780DFA9A13AA}" destId="{9414DE95-AA2D-49FC-9E62-B81176166E0F}" srcOrd="0" destOrd="0" presId="urn:microsoft.com/office/officeart/2005/8/layout/hList7"/>
    <dgm:cxn modelId="{2AB1A4AD-20B1-47B1-A79E-98729C605F6B}" type="presOf" srcId="{D0BA79A0-3251-419E-8E67-44F0A61E283B}" destId="{4417F2C7-A165-4288-9817-772653B9492A}" srcOrd="0" destOrd="0" presId="urn:microsoft.com/office/officeart/2005/8/layout/hList7"/>
    <dgm:cxn modelId="{ECC6AAB5-F7B5-441A-836F-E992B587FC5A}" type="presOf" srcId="{24070CAB-6F10-488E-AF90-3C3D41F7D7ED}" destId="{AE765310-6E52-4373-AA5F-E613ACD5200C}" srcOrd="0" destOrd="0" presId="urn:microsoft.com/office/officeart/2005/8/layout/hList7"/>
    <dgm:cxn modelId="{7FBB3AB6-AFC9-4046-A47E-DD88C591FE58}" type="presOf" srcId="{01D68904-79D9-4FF3-ACF0-7DFD874F95FA}" destId="{3B7A452E-84E0-4568-B715-BA5637261391}" srcOrd="0" destOrd="0" presId="urn:microsoft.com/office/officeart/2005/8/layout/hList7"/>
    <dgm:cxn modelId="{F2AB25BB-D65E-4D8D-837D-DEF017677443}" type="presOf" srcId="{1E71B3CB-F2C5-4BC7-B64D-9E99BD8DFFE3}" destId="{4F56636A-A2ED-4A14-9A63-D9F9E70E015F}" srcOrd="0" destOrd="0" presId="urn:microsoft.com/office/officeart/2005/8/layout/hList7"/>
    <dgm:cxn modelId="{413651CA-1C70-418D-949C-749856942475}" type="presOf" srcId="{F6630F7E-FA5D-49D5-9DE2-23B86702B596}" destId="{543BA4E2-0895-4891-AE1B-08E61DF87519}" srcOrd="0" destOrd="0" presId="urn:microsoft.com/office/officeart/2005/8/layout/hList7"/>
    <dgm:cxn modelId="{A5655ACA-BBA3-4282-A54F-AA41C7DEBE3B}" type="presOf" srcId="{3E48B27A-E930-4C39-95A7-AAAFEF55986F}" destId="{FC0BBD67-64A5-4326-8D47-559B17C21931}" srcOrd="0" destOrd="0" presId="urn:microsoft.com/office/officeart/2005/8/layout/hList7"/>
    <dgm:cxn modelId="{F2D7C6CA-D8EA-4F97-AD34-B30647C7470A}" type="presOf" srcId="{57C45CEC-A82A-42B6-B432-15FDB929BC80}" destId="{C8D6F34A-EA41-4A6B-99D3-0A0A6E868BD1}" srcOrd="0" destOrd="0" presId="urn:microsoft.com/office/officeart/2005/8/layout/hList7"/>
    <dgm:cxn modelId="{7405CFD5-E49F-433C-B445-784F767EE298}" type="presOf" srcId="{F456BA2C-7403-4DEA-ACF6-367C064FB7A7}" destId="{E5BE65F9-E092-4A88-A6DB-D4CAB4D218C8}" srcOrd="0" destOrd="0" presId="urn:microsoft.com/office/officeart/2005/8/layout/hList7"/>
    <dgm:cxn modelId="{DB2D1CE5-D499-4112-B197-917E88B61533}" type="presOf" srcId="{CCA3CB9B-A36E-495D-9466-4D121B84C4E1}" destId="{3BA1F900-01FA-4EC5-B7D1-E6BC058FD302}" srcOrd="0" destOrd="0" presId="urn:microsoft.com/office/officeart/2005/8/layout/hList7"/>
    <dgm:cxn modelId="{AF7B6FED-6D1D-4BF5-8D93-2F3CDA3FF18E}" type="presOf" srcId="{9134159C-D13D-40FE-B168-03B473D7ABF4}" destId="{169A98E3-7257-4367-A3E5-9054394D0CCB}" srcOrd="0" destOrd="0" presId="urn:microsoft.com/office/officeart/2005/8/layout/hList7"/>
    <dgm:cxn modelId="{B1C2CAF5-3B35-412A-ACDF-DF9298306EF2}" type="presOf" srcId="{F456BA2C-7403-4DEA-ACF6-367C064FB7A7}" destId="{70CF53ED-A7B6-43FE-AAB0-5985B9B69789}" srcOrd="1" destOrd="0" presId="urn:microsoft.com/office/officeart/2005/8/layout/hList7"/>
    <dgm:cxn modelId="{163921FA-1A85-48BB-900C-96BBB356F11C}" type="presOf" srcId="{E3C8437F-C333-472E-B4DA-5423F8295B86}" destId="{6C55EBC2-DE5C-439E-A081-216021A3F61F}" srcOrd="1" destOrd="0" presId="urn:microsoft.com/office/officeart/2005/8/layout/hList7"/>
    <dgm:cxn modelId="{42008CFA-D847-4846-89E4-FFFD12473128}" type="presOf" srcId="{5F539365-886F-44B0-B926-9A237B55DDC6}" destId="{FCF0035C-9B66-44D3-88D7-1D30CEEF4C1F}" srcOrd="0" destOrd="0" presId="urn:microsoft.com/office/officeart/2005/8/layout/hList7"/>
    <dgm:cxn modelId="{2DAF6507-4AD6-4713-A5B8-A79975DD4BA3}" type="presParOf" srcId="{C8D6F34A-EA41-4A6B-99D3-0A0A6E868BD1}" destId="{F78F75CC-1CB6-4C3F-B1E5-00E8E0FF1C7B}" srcOrd="0" destOrd="0" presId="urn:microsoft.com/office/officeart/2005/8/layout/hList7"/>
    <dgm:cxn modelId="{F96E032F-3432-498B-90E8-0622B6926CAF}" type="presParOf" srcId="{C8D6F34A-EA41-4A6B-99D3-0A0A6E868BD1}" destId="{9D72DEAE-CE51-440F-A62F-3FCEAF2C13CF}" srcOrd="1" destOrd="0" presId="urn:microsoft.com/office/officeart/2005/8/layout/hList7"/>
    <dgm:cxn modelId="{8601F584-F745-460D-A1E9-4B6F7FAD188B}" type="presParOf" srcId="{9D72DEAE-CE51-440F-A62F-3FCEAF2C13CF}" destId="{8073E2EF-EA7E-465D-A993-AD6ACC6EEF21}" srcOrd="0" destOrd="0" presId="urn:microsoft.com/office/officeart/2005/8/layout/hList7"/>
    <dgm:cxn modelId="{9A6CE65B-3DAE-4147-929E-B51DE0CC7F9F}" type="presParOf" srcId="{8073E2EF-EA7E-465D-A993-AD6ACC6EEF21}" destId="{E5BE65F9-E092-4A88-A6DB-D4CAB4D218C8}" srcOrd="0" destOrd="0" presId="urn:microsoft.com/office/officeart/2005/8/layout/hList7"/>
    <dgm:cxn modelId="{05E1C533-A50A-44E6-9030-4DA3B25CAF35}" type="presParOf" srcId="{8073E2EF-EA7E-465D-A993-AD6ACC6EEF21}" destId="{70CF53ED-A7B6-43FE-AAB0-5985B9B69789}" srcOrd="1" destOrd="0" presId="urn:microsoft.com/office/officeart/2005/8/layout/hList7"/>
    <dgm:cxn modelId="{0EC577E4-FEBB-43D2-86EA-3769C68942D4}" type="presParOf" srcId="{8073E2EF-EA7E-465D-A993-AD6ACC6EEF21}" destId="{9FF7D011-1E92-48E1-859C-ADD32AD408B3}" srcOrd="2" destOrd="0" presId="urn:microsoft.com/office/officeart/2005/8/layout/hList7"/>
    <dgm:cxn modelId="{9DDA50CE-0B50-4C2C-8B6D-497C5C8E2C0E}" type="presParOf" srcId="{8073E2EF-EA7E-465D-A993-AD6ACC6EEF21}" destId="{D8434C19-B80B-49A5-BD3B-70C251F30BB7}" srcOrd="3" destOrd="0" presId="urn:microsoft.com/office/officeart/2005/8/layout/hList7"/>
    <dgm:cxn modelId="{5E98DC85-EB27-4CDE-A741-5158D6D2484F}" type="presParOf" srcId="{9D72DEAE-CE51-440F-A62F-3FCEAF2C13CF}" destId="{3B7A452E-84E0-4568-B715-BA5637261391}" srcOrd="1" destOrd="0" presId="urn:microsoft.com/office/officeart/2005/8/layout/hList7"/>
    <dgm:cxn modelId="{CB24F3E4-430C-4568-9AC3-536F97CC67FA}" type="presParOf" srcId="{9D72DEAE-CE51-440F-A62F-3FCEAF2C13CF}" destId="{52B6356A-726A-4051-B1F2-5488D3ACE96F}" srcOrd="2" destOrd="0" presId="urn:microsoft.com/office/officeart/2005/8/layout/hList7"/>
    <dgm:cxn modelId="{30C519DE-369A-44A4-9157-CD6BCE9159F9}" type="presParOf" srcId="{52B6356A-726A-4051-B1F2-5488D3ACE96F}" destId="{9414DE95-AA2D-49FC-9E62-B81176166E0F}" srcOrd="0" destOrd="0" presId="urn:microsoft.com/office/officeart/2005/8/layout/hList7"/>
    <dgm:cxn modelId="{04A4F032-99BC-4D49-BA06-CB43B7A2F369}" type="presParOf" srcId="{52B6356A-726A-4051-B1F2-5488D3ACE96F}" destId="{087CCDAD-7541-4C37-8703-3CA19D4CF28F}" srcOrd="1" destOrd="0" presId="urn:microsoft.com/office/officeart/2005/8/layout/hList7"/>
    <dgm:cxn modelId="{C182B5A7-359C-4F50-9AEE-829C5CA3E0BC}" type="presParOf" srcId="{52B6356A-726A-4051-B1F2-5488D3ACE96F}" destId="{813FC7C0-6F11-45EE-9161-9EE7BA1E7648}" srcOrd="2" destOrd="0" presId="urn:microsoft.com/office/officeart/2005/8/layout/hList7"/>
    <dgm:cxn modelId="{36867033-B85B-4D26-B15C-5E3CF0E23F62}" type="presParOf" srcId="{52B6356A-726A-4051-B1F2-5488D3ACE96F}" destId="{56EDB239-BB81-4997-BF5F-71711B8A5849}" srcOrd="3" destOrd="0" presId="urn:microsoft.com/office/officeart/2005/8/layout/hList7"/>
    <dgm:cxn modelId="{47B99253-40A8-43CD-8599-46CF5184CA66}" type="presParOf" srcId="{9D72DEAE-CE51-440F-A62F-3FCEAF2C13CF}" destId="{543BA4E2-0895-4891-AE1B-08E61DF87519}" srcOrd="3" destOrd="0" presId="urn:microsoft.com/office/officeart/2005/8/layout/hList7"/>
    <dgm:cxn modelId="{0BC93E98-2C92-46AC-870C-100BE7FCB927}" type="presParOf" srcId="{9D72DEAE-CE51-440F-A62F-3FCEAF2C13CF}" destId="{F580F77D-8763-48A6-AEFB-A31C0CE06A5E}" srcOrd="4" destOrd="0" presId="urn:microsoft.com/office/officeart/2005/8/layout/hList7"/>
    <dgm:cxn modelId="{A5F62B35-700C-49E0-8BAD-5360B044C2AD}" type="presParOf" srcId="{F580F77D-8763-48A6-AEFB-A31C0CE06A5E}" destId="{AE765310-6E52-4373-AA5F-E613ACD5200C}" srcOrd="0" destOrd="0" presId="urn:microsoft.com/office/officeart/2005/8/layout/hList7"/>
    <dgm:cxn modelId="{99C378F9-F6C2-4355-8DBC-1D01B7504055}" type="presParOf" srcId="{F580F77D-8763-48A6-AEFB-A31C0CE06A5E}" destId="{C228679D-A22F-460B-8A81-7C9D7CB647D8}" srcOrd="1" destOrd="0" presId="urn:microsoft.com/office/officeart/2005/8/layout/hList7"/>
    <dgm:cxn modelId="{3F09051C-0946-44E3-BE20-78D37AB53F38}" type="presParOf" srcId="{F580F77D-8763-48A6-AEFB-A31C0CE06A5E}" destId="{DB8437A1-FE3D-476B-BD2A-A9F6DDB8621A}" srcOrd="2" destOrd="0" presId="urn:microsoft.com/office/officeart/2005/8/layout/hList7"/>
    <dgm:cxn modelId="{F3DF937B-176F-4FE0-9C91-081BB7F894CF}" type="presParOf" srcId="{F580F77D-8763-48A6-AEFB-A31C0CE06A5E}" destId="{3F0297A4-968E-4025-8494-31BB9E2A004D}" srcOrd="3" destOrd="0" presId="urn:microsoft.com/office/officeart/2005/8/layout/hList7"/>
    <dgm:cxn modelId="{E83A3DAD-E16B-456A-9C04-D8D4C22714F4}" type="presParOf" srcId="{9D72DEAE-CE51-440F-A62F-3FCEAF2C13CF}" destId="{4417F2C7-A165-4288-9817-772653B9492A}" srcOrd="5" destOrd="0" presId="urn:microsoft.com/office/officeart/2005/8/layout/hList7"/>
    <dgm:cxn modelId="{556B844C-6911-4381-B8B4-AD1C4C0A7043}" type="presParOf" srcId="{9D72DEAE-CE51-440F-A62F-3FCEAF2C13CF}" destId="{DB34E99D-6042-4C1D-958E-36D644DCBEBD}" srcOrd="6" destOrd="0" presId="urn:microsoft.com/office/officeart/2005/8/layout/hList7"/>
    <dgm:cxn modelId="{5EE8CCF8-8A81-4301-8070-C62C325F9B77}" type="presParOf" srcId="{DB34E99D-6042-4C1D-958E-36D644DCBEBD}" destId="{BDA13920-E1D2-4CC6-BE01-A490B89377FE}" srcOrd="0" destOrd="0" presId="urn:microsoft.com/office/officeart/2005/8/layout/hList7"/>
    <dgm:cxn modelId="{258BAE11-B1AA-4A73-B868-8C52DD3907B0}" type="presParOf" srcId="{DB34E99D-6042-4C1D-958E-36D644DCBEBD}" destId="{6C55EBC2-DE5C-439E-A081-216021A3F61F}" srcOrd="1" destOrd="0" presId="urn:microsoft.com/office/officeart/2005/8/layout/hList7"/>
    <dgm:cxn modelId="{585E5104-CAEB-4D6C-8409-78965DADC33C}" type="presParOf" srcId="{DB34E99D-6042-4C1D-958E-36D644DCBEBD}" destId="{46445EE6-6A81-4774-8DEA-B7AABA111083}" srcOrd="2" destOrd="0" presId="urn:microsoft.com/office/officeart/2005/8/layout/hList7"/>
    <dgm:cxn modelId="{063DBBCB-0F0D-4CFE-A0C9-33403B3EC3C6}" type="presParOf" srcId="{DB34E99D-6042-4C1D-958E-36D644DCBEBD}" destId="{016542B4-4863-4FA8-B6DD-7315C4654231}" srcOrd="3" destOrd="0" presId="urn:microsoft.com/office/officeart/2005/8/layout/hList7"/>
    <dgm:cxn modelId="{CCC2A74C-2359-4386-8ED6-B56A737504E2}" type="presParOf" srcId="{9D72DEAE-CE51-440F-A62F-3FCEAF2C13CF}" destId="{4F56636A-A2ED-4A14-9A63-D9F9E70E015F}" srcOrd="7" destOrd="0" presId="urn:microsoft.com/office/officeart/2005/8/layout/hList7"/>
    <dgm:cxn modelId="{846376FE-CCCF-47D1-9D46-5FE432C49BC5}" type="presParOf" srcId="{9D72DEAE-CE51-440F-A62F-3FCEAF2C13CF}" destId="{9F58E1B3-B0B2-462A-8AAD-7B673C5A0E11}" srcOrd="8" destOrd="0" presId="urn:microsoft.com/office/officeart/2005/8/layout/hList7"/>
    <dgm:cxn modelId="{0B9DF977-4645-4BA8-9E1C-3787FB63D390}" type="presParOf" srcId="{9F58E1B3-B0B2-462A-8AAD-7B673C5A0E11}" destId="{FC0BBD67-64A5-4326-8D47-559B17C21931}" srcOrd="0" destOrd="0" presId="urn:microsoft.com/office/officeart/2005/8/layout/hList7"/>
    <dgm:cxn modelId="{F5C58FCE-0528-4B18-8514-4A215584868E}" type="presParOf" srcId="{9F58E1B3-B0B2-462A-8AAD-7B673C5A0E11}" destId="{59FBE7DE-850C-4317-864E-9514ACEF3BA7}" srcOrd="1" destOrd="0" presId="urn:microsoft.com/office/officeart/2005/8/layout/hList7"/>
    <dgm:cxn modelId="{8A2FFD8F-3FCD-4766-AF7C-6A8531407878}" type="presParOf" srcId="{9F58E1B3-B0B2-462A-8AAD-7B673C5A0E11}" destId="{2B49D6AD-0730-471B-8A30-4486F739AABA}" srcOrd="2" destOrd="0" presId="urn:microsoft.com/office/officeart/2005/8/layout/hList7"/>
    <dgm:cxn modelId="{1C959275-DF3E-4284-A58B-FFB7FDAB8274}" type="presParOf" srcId="{9F58E1B3-B0B2-462A-8AAD-7B673C5A0E11}" destId="{A397DF26-6E60-4B25-82D1-A4A14A25F209}" srcOrd="3" destOrd="0" presId="urn:microsoft.com/office/officeart/2005/8/layout/hList7"/>
    <dgm:cxn modelId="{18FA90D4-0433-47FA-AC74-F54950AA7F80}" type="presParOf" srcId="{9D72DEAE-CE51-440F-A62F-3FCEAF2C13CF}" destId="{FCF0035C-9B66-44D3-88D7-1D30CEEF4C1F}" srcOrd="9" destOrd="0" presId="urn:microsoft.com/office/officeart/2005/8/layout/hList7"/>
    <dgm:cxn modelId="{283E776A-0AC3-4049-88EE-6DFC6425F0CF}" type="presParOf" srcId="{9D72DEAE-CE51-440F-A62F-3FCEAF2C13CF}" destId="{4CAA49F6-07E6-4929-B56C-C5FB9AEA182C}" srcOrd="10" destOrd="0" presId="urn:microsoft.com/office/officeart/2005/8/layout/hList7"/>
    <dgm:cxn modelId="{95CDD575-CFA1-41DB-B204-4F665F70C117}" type="presParOf" srcId="{4CAA49F6-07E6-4929-B56C-C5FB9AEA182C}" destId="{FFAF6ADF-677B-455C-9ED3-87EDB71E0F52}" srcOrd="0" destOrd="0" presId="urn:microsoft.com/office/officeart/2005/8/layout/hList7"/>
    <dgm:cxn modelId="{C54D65CE-D951-4637-BE6F-0DD3ABFBB2A5}" type="presParOf" srcId="{4CAA49F6-07E6-4929-B56C-C5FB9AEA182C}" destId="{0B92BFF7-FE33-429B-9756-D37A924ED808}" srcOrd="1" destOrd="0" presId="urn:microsoft.com/office/officeart/2005/8/layout/hList7"/>
    <dgm:cxn modelId="{E4082734-A423-491B-B4E2-FE048FB68D0D}" type="presParOf" srcId="{4CAA49F6-07E6-4929-B56C-C5FB9AEA182C}" destId="{7DFDF11F-4182-4285-8AFD-5A184BB69252}" srcOrd="2" destOrd="0" presId="urn:microsoft.com/office/officeart/2005/8/layout/hList7"/>
    <dgm:cxn modelId="{6DD9F642-6D95-4212-B689-F766CD2AECF7}" type="presParOf" srcId="{4CAA49F6-07E6-4929-B56C-C5FB9AEA182C}" destId="{B7289552-37C0-46A3-BC22-64D655A539E0}" srcOrd="3" destOrd="0" presId="urn:microsoft.com/office/officeart/2005/8/layout/hList7"/>
    <dgm:cxn modelId="{EA033949-EE7A-40C5-B62D-5CEC71EE9736}" type="presParOf" srcId="{9D72DEAE-CE51-440F-A62F-3FCEAF2C13CF}" destId="{9C1A3CE9-AA43-4005-9708-1B4FAA7A378A}" srcOrd="11" destOrd="0" presId="urn:microsoft.com/office/officeart/2005/8/layout/hList7"/>
    <dgm:cxn modelId="{4025FD7E-BDCF-4FED-B14A-C2FDAF188223}" type="presParOf" srcId="{9D72DEAE-CE51-440F-A62F-3FCEAF2C13CF}" destId="{32744B09-D93D-47E3-8999-21BFB69960FB}" srcOrd="12" destOrd="0" presId="urn:microsoft.com/office/officeart/2005/8/layout/hList7"/>
    <dgm:cxn modelId="{EE9ECBAA-1907-4B73-8111-4435D6999325}" type="presParOf" srcId="{32744B09-D93D-47E3-8999-21BFB69960FB}" destId="{169A98E3-7257-4367-A3E5-9054394D0CCB}" srcOrd="0" destOrd="0" presId="urn:microsoft.com/office/officeart/2005/8/layout/hList7"/>
    <dgm:cxn modelId="{A2E86F52-FB6B-4826-B091-39FE52EB0DBF}" type="presParOf" srcId="{32744B09-D93D-47E3-8999-21BFB69960FB}" destId="{B91880CD-209A-48EA-9C5E-ECD2A6A37F74}" srcOrd="1" destOrd="0" presId="urn:microsoft.com/office/officeart/2005/8/layout/hList7"/>
    <dgm:cxn modelId="{3E0EFF36-603C-4DAE-A845-3A88175E697A}" type="presParOf" srcId="{32744B09-D93D-47E3-8999-21BFB69960FB}" destId="{8B5AD7E8-50E2-45D4-8A88-F6114CDBCABC}" srcOrd="2" destOrd="0" presId="urn:microsoft.com/office/officeart/2005/8/layout/hList7"/>
    <dgm:cxn modelId="{85B6128E-5126-4B8C-A7F1-34A3342D1B4B}" type="presParOf" srcId="{32744B09-D93D-47E3-8999-21BFB69960FB}" destId="{9C31E6D2-634B-4E06-8D54-39469379220A}" srcOrd="3" destOrd="0" presId="urn:microsoft.com/office/officeart/2005/8/layout/hList7"/>
    <dgm:cxn modelId="{DDCB53FE-5C17-46B0-ABB3-34CD13483015}" type="presParOf" srcId="{9D72DEAE-CE51-440F-A62F-3FCEAF2C13CF}" destId="{3BA1F900-01FA-4EC5-B7D1-E6BC058FD302}" srcOrd="13" destOrd="0" presId="urn:microsoft.com/office/officeart/2005/8/layout/hList7"/>
    <dgm:cxn modelId="{5B950656-7522-46ED-9609-7ACB05203437}" type="presParOf" srcId="{9D72DEAE-CE51-440F-A62F-3FCEAF2C13CF}" destId="{58578458-44CF-4820-9F28-FF3A715546FA}" srcOrd="14" destOrd="0" presId="urn:microsoft.com/office/officeart/2005/8/layout/hList7"/>
    <dgm:cxn modelId="{82412C96-EF8C-4F8C-A246-5B35C382077A}" type="presParOf" srcId="{58578458-44CF-4820-9F28-FF3A715546FA}" destId="{B6556FA1-47B4-4D8D-8BE6-73D9931A2813}" srcOrd="0" destOrd="0" presId="urn:microsoft.com/office/officeart/2005/8/layout/hList7"/>
    <dgm:cxn modelId="{DD9CC810-B6D3-41E4-941E-88282A33F8A2}" type="presParOf" srcId="{58578458-44CF-4820-9F28-FF3A715546FA}" destId="{EEC31844-FA1E-4BA7-B382-AD347D71C15F}" srcOrd="1" destOrd="0" presId="urn:microsoft.com/office/officeart/2005/8/layout/hList7"/>
    <dgm:cxn modelId="{F0F590E6-CE4E-4CD1-9559-03C3239577B8}" type="presParOf" srcId="{58578458-44CF-4820-9F28-FF3A715546FA}" destId="{4585ADA8-A464-466B-A674-DD430D9B7665}" srcOrd="2" destOrd="0" presId="urn:microsoft.com/office/officeart/2005/8/layout/hList7"/>
    <dgm:cxn modelId="{957F5F15-B485-46DF-A644-06175272C5E8}" type="presParOf" srcId="{58578458-44CF-4820-9F28-FF3A715546FA}" destId="{23078104-583B-4773-B631-4FC8D132239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AF6A9-3958-4AF2-928B-18CA5A9D6099}">
      <dsp:nvSpPr>
        <dsp:cNvPr id="0" name=""/>
        <dsp:cNvSpPr/>
      </dsp:nvSpPr>
      <dsp:spPr>
        <a:xfrm>
          <a:off x="0" y="1805"/>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952D40-09C6-47E5-816D-35282B40979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1AFEEE0-ED5E-4B3B-AE76-771ECD98F859}">
      <dsp:nvSpPr>
        <dsp:cNvPr id="0" name=""/>
        <dsp:cNvSpPr/>
      </dsp:nvSpPr>
      <dsp:spPr>
        <a:xfrm>
          <a:off x="1057183" y="1805"/>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Canvas course content accessibility</a:t>
          </a:r>
        </a:p>
      </dsp:txBody>
      <dsp:txXfrm>
        <a:off x="1057183" y="1805"/>
        <a:ext cx="4124416" cy="915310"/>
      </dsp:txXfrm>
    </dsp:sp>
    <dsp:sp modelId="{3CBEB3A2-E70A-4C41-A217-6979D5456F9E}">
      <dsp:nvSpPr>
        <dsp:cNvPr id="0" name=""/>
        <dsp:cNvSpPr/>
      </dsp:nvSpPr>
      <dsp:spPr>
        <a:xfrm>
          <a:off x="0" y="1145944"/>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F0113B2-999B-4580-8867-C9FEF736D35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7D642B2-DE57-41FC-9495-6D402843844F}">
      <dsp:nvSpPr>
        <dsp:cNvPr id="0" name=""/>
        <dsp:cNvSpPr/>
      </dsp:nvSpPr>
      <dsp:spPr>
        <a:xfrm>
          <a:off x="1057183" y="1145944"/>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Document accessibility</a:t>
          </a:r>
        </a:p>
      </dsp:txBody>
      <dsp:txXfrm>
        <a:off x="1057183" y="1145944"/>
        <a:ext cx="4124416" cy="915310"/>
      </dsp:txXfrm>
    </dsp:sp>
    <dsp:sp modelId="{2AA26BEA-5B7C-4A4E-AEDE-2193C25469AB}">
      <dsp:nvSpPr>
        <dsp:cNvPr id="0" name=""/>
        <dsp:cNvSpPr/>
      </dsp:nvSpPr>
      <dsp:spPr>
        <a:xfrm>
          <a:off x="0" y="2290082"/>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B2ED1E-5735-4C43-87F9-629B62FE871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BBDF836-A384-41AF-AF28-C5101640BBD9}">
      <dsp:nvSpPr>
        <dsp:cNvPr id="0" name=""/>
        <dsp:cNvSpPr/>
      </dsp:nvSpPr>
      <dsp:spPr>
        <a:xfrm>
          <a:off x="1057183" y="2290082"/>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Vendor Voluntary Product Accessibility Template (VPAT™) review</a:t>
          </a:r>
        </a:p>
      </dsp:txBody>
      <dsp:txXfrm>
        <a:off x="1057183" y="2290082"/>
        <a:ext cx="4124416" cy="915310"/>
      </dsp:txXfrm>
    </dsp:sp>
    <dsp:sp modelId="{CF0AD5E4-A2E1-44ED-88B7-5A5922AB13EB}">
      <dsp:nvSpPr>
        <dsp:cNvPr id="0" name=""/>
        <dsp:cNvSpPr/>
      </dsp:nvSpPr>
      <dsp:spPr>
        <a:xfrm>
          <a:off x="0" y="3434221"/>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28602AB-9EB8-4D2E-A9DC-D59DA2BE406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0E662A-5478-4A65-B13B-85A3E68652D6}">
      <dsp:nvSpPr>
        <dsp:cNvPr id="0" name=""/>
        <dsp:cNvSpPr/>
      </dsp:nvSpPr>
      <dsp:spPr>
        <a:xfrm>
          <a:off x="1057183" y="3434221"/>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Website Accessibility</a:t>
          </a:r>
        </a:p>
      </dsp:txBody>
      <dsp:txXfrm>
        <a:off x="1057183" y="3434221"/>
        <a:ext cx="4124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96F61-C1B4-4F21-8FE8-343FF2BBACD9}">
      <dsp:nvSpPr>
        <dsp:cNvPr id="0" name=""/>
        <dsp:cNvSpPr/>
      </dsp:nvSpPr>
      <dsp:spPr>
        <a:xfrm>
          <a:off x="207272" y="542268"/>
          <a:ext cx="4943975" cy="1544992"/>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Assistive Technologies</a:t>
          </a:r>
          <a:endParaRPr lang="en-US" sz="21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Graphic Organizers</a:t>
          </a:r>
          <a:endParaRPr lang="en-US" sz="16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Note Taking</a:t>
          </a:r>
          <a:endParaRPr lang="en-US" sz="16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Speech to Text</a:t>
          </a:r>
          <a:endParaRPr lang="en-US" sz="16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Text to Speech (TTS)</a:t>
          </a:r>
          <a:endParaRPr lang="en-US" sz="1600" kern="1200" dirty="0">
            <a:solidFill>
              <a:schemeClr val="accent1"/>
            </a:solidFill>
            <a:latin typeface="Arial" panose="020B0604020202020204" pitchFamily="34" charset="0"/>
            <a:cs typeface="Arial" panose="020B0604020202020204" pitchFamily="34" charset="0"/>
          </a:endParaRPr>
        </a:p>
      </dsp:txBody>
      <dsp:txXfrm>
        <a:off x="207272" y="542268"/>
        <a:ext cx="4943975" cy="1544992"/>
      </dsp:txXfrm>
    </dsp:sp>
    <dsp:sp modelId="{1B59E436-27DF-4049-89F5-0AB822BB3406}">
      <dsp:nvSpPr>
        <dsp:cNvPr id="0" name=""/>
        <dsp:cNvSpPr/>
      </dsp:nvSpPr>
      <dsp:spPr>
        <a:xfrm>
          <a:off x="1273" y="319103"/>
          <a:ext cx="1081494" cy="1622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047E77A2-1702-47E5-A457-2EC939455499}">
      <dsp:nvSpPr>
        <dsp:cNvPr id="0" name=""/>
        <dsp:cNvSpPr/>
      </dsp:nvSpPr>
      <dsp:spPr>
        <a:xfrm>
          <a:off x="5570351" y="542268"/>
          <a:ext cx="4943975" cy="1544992"/>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Universal Design for Learning</a:t>
          </a:r>
          <a:endParaRPr lang="en-US" sz="21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Multiple Means of Engagement</a:t>
          </a:r>
          <a:endParaRPr lang="en-US" sz="16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Multiple Means of Representation</a:t>
          </a:r>
          <a:endParaRPr lang="en-US" sz="1600" kern="1200" dirty="0">
            <a:solidFill>
              <a:schemeClr val="accent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Multiple Means of Action and Expression</a:t>
          </a:r>
          <a:endParaRPr lang="en-US" sz="1600" kern="1200" dirty="0">
            <a:solidFill>
              <a:schemeClr val="accent1"/>
            </a:solidFill>
            <a:latin typeface="Arial" panose="020B0604020202020204" pitchFamily="34" charset="0"/>
            <a:cs typeface="Arial" panose="020B0604020202020204" pitchFamily="34" charset="0"/>
          </a:endParaRPr>
        </a:p>
      </dsp:txBody>
      <dsp:txXfrm>
        <a:off x="5570351" y="542268"/>
        <a:ext cx="4943975" cy="1544992"/>
      </dsp:txXfrm>
    </dsp:sp>
    <dsp:sp modelId="{50BAA203-DB4C-475B-BFF1-BF59B05A885B}">
      <dsp:nvSpPr>
        <dsp:cNvPr id="0" name=""/>
        <dsp:cNvSpPr/>
      </dsp:nvSpPr>
      <dsp:spPr>
        <a:xfrm>
          <a:off x="5364352" y="319103"/>
          <a:ext cx="1081494" cy="1622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9DC67A8D-8B50-480B-A3E6-10DDCA0199C2}">
      <dsp:nvSpPr>
        <dsp:cNvPr id="0" name=""/>
        <dsp:cNvSpPr/>
      </dsp:nvSpPr>
      <dsp:spPr>
        <a:xfrm>
          <a:off x="207272" y="2487242"/>
          <a:ext cx="4943975" cy="1544992"/>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Quick Takeaways</a:t>
          </a:r>
          <a:endParaRPr lang="en-US" sz="2100" kern="1200" dirty="0">
            <a:solidFill>
              <a:schemeClr val="accent1"/>
            </a:solidFill>
            <a:latin typeface="Arial" panose="020B0604020202020204" pitchFamily="34" charset="0"/>
            <a:cs typeface="Arial" panose="020B0604020202020204" pitchFamily="34" charset="0"/>
          </a:endParaRPr>
        </a:p>
      </dsp:txBody>
      <dsp:txXfrm>
        <a:off x="207272" y="2487242"/>
        <a:ext cx="4943975" cy="1544992"/>
      </dsp:txXfrm>
    </dsp:sp>
    <dsp:sp modelId="{117C5BEA-BD04-403B-8D1F-C4E59518800B}">
      <dsp:nvSpPr>
        <dsp:cNvPr id="0" name=""/>
        <dsp:cNvSpPr/>
      </dsp:nvSpPr>
      <dsp:spPr>
        <a:xfrm>
          <a:off x="1273" y="2264076"/>
          <a:ext cx="1081494" cy="1622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 modelId="{6C0A15EC-6F46-4CCD-A68F-853B3EED1334}">
      <dsp:nvSpPr>
        <dsp:cNvPr id="0" name=""/>
        <dsp:cNvSpPr/>
      </dsp:nvSpPr>
      <dsp:spPr>
        <a:xfrm>
          <a:off x="5570351" y="2487242"/>
          <a:ext cx="4943975" cy="1544992"/>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1"/>
              </a:solidFill>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Questions?</a:t>
          </a:r>
          <a:endParaRPr lang="en-US" sz="2100" kern="1200" dirty="0">
            <a:solidFill>
              <a:schemeClr val="accent1"/>
            </a:solidFill>
            <a:latin typeface="Arial" panose="020B0604020202020204" pitchFamily="34" charset="0"/>
            <a:cs typeface="Arial" panose="020B0604020202020204" pitchFamily="34" charset="0"/>
          </a:endParaRPr>
        </a:p>
      </dsp:txBody>
      <dsp:txXfrm>
        <a:off x="5570351" y="2487242"/>
        <a:ext cx="4943975" cy="1544992"/>
      </dsp:txXfrm>
    </dsp:sp>
    <dsp:sp modelId="{52F22BEE-6E7E-41FB-856C-F9272F329F5D}">
      <dsp:nvSpPr>
        <dsp:cNvPr id="0" name=""/>
        <dsp:cNvSpPr/>
      </dsp:nvSpPr>
      <dsp:spPr>
        <a:xfrm>
          <a:off x="5364352" y="2264076"/>
          <a:ext cx="1081494" cy="16222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6B68D-7039-4925-B3B6-370EE078F1D6}">
      <dsp:nvSpPr>
        <dsp:cNvPr id="0" name=""/>
        <dsp:cNvSpPr/>
      </dsp:nvSpPr>
      <dsp:spPr>
        <a:xfrm>
          <a:off x="2373233" y="1958102"/>
          <a:ext cx="2393235" cy="2393235"/>
        </a:xfrm>
        <a:prstGeom prst="gear9">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Student Support</a:t>
          </a:r>
        </a:p>
      </dsp:txBody>
      <dsp:txXfrm>
        <a:off x="2854380" y="2518706"/>
        <a:ext cx="1430941" cy="1230172"/>
      </dsp:txXfrm>
    </dsp:sp>
    <dsp:sp modelId="{666DBC02-B689-4F15-8161-D48EA0D7B83D}">
      <dsp:nvSpPr>
        <dsp:cNvPr id="0" name=""/>
        <dsp:cNvSpPr/>
      </dsp:nvSpPr>
      <dsp:spPr>
        <a:xfrm>
          <a:off x="980804" y="1392428"/>
          <a:ext cx="1740535" cy="174053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UDL</a:t>
          </a:r>
        </a:p>
      </dsp:txBody>
      <dsp:txXfrm>
        <a:off x="1418989" y="1833261"/>
        <a:ext cx="864165" cy="858869"/>
      </dsp:txXfrm>
    </dsp:sp>
    <dsp:sp modelId="{D91873D2-4BCA-45A4-9D24-7D5D497042D1}">
      <dsp:nvSpPr>
        <dsp:cNvPr id="0" name=""/>
        <dsp:cNvSpPr/>
      </dsp:nvSpPr>
      <dsp:spPr>
        <a:xfrm rot="20700000">
          <a:off x="1955682" y="191636"/>
          <a:ext cx="1705369" cy="1705369"/>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Tools</a:t>
          </a:r>
        </a:p>
      </dsp:txBody>
      <dsp:txXfrm rot="-20700000">
        <a:off x="2329719" y="565673"/>
        <a:ext cx="957294" cy="957294"/>
      </dsp:txXfrm>
    </dsp:sp>
    <dsp:sp modelId="{3F0297B5-4562-4A0C-84C4-3100FED7C809}">
      <dsp:nvSpPr>
        <dsp:cNvPr id="0" name=""/>
        <dsp:cNvSpPr/>
      </dsp:nvSpPr>
      <dsp:spPr>
        <a:xfrm>
          <a:off x="2190933" y="1595986"/>
          <a:ext cx="3063341" cy="3063341"/>
        </a:xfrm>
        <a:prstGeom prst="circularArrow">
          <a:avLst>
            <a:gd name="adj1" fmla="val 4687"/>
            <a:gd name="adj2" fmla="val 299029"/>
            <a:gd name="adj3" fmla="val 2519837"/>
            <a:gd name="adj4" fmla="val 15853391"/>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DD48C92-C212-4E13-A848-0D4EAB0142BC}">
      <dsp:nvSpPr>
        <dsp:cNvPr id="0" name=""/>
        <dsp:cNvSpPr/>
      </dsp:nvSpPr>
      <dsp:spPr>
        <a:xfrm>
          <a:off x="672559" y="1006639"/>
          <a:ext cx="2225709" cy="2225709"/>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3EEB822-AAAC-4530-8449-B0340E17A267}">
      <dsp:nvSpPr>
        <dsp:cNvPr id="0" name=""/>
        <dsp:cNvSpPr/>
      </dsp:nvSpPr>
      <dsp:spPr>
        <a:xfrm>
          <a:off x="1561212" y="-182577"/>
          <a:ext cx="2399762" cy="2399762"/>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85CDA-5376-4083-BD64-1D59BF5DDA7D}">
      <dsp:nvSpPr>
        <dsp:cNvPr id="0" name=""/>
        <dsp:cNvSpPr/>
      </dsp:nvSpPr>
      <dsp:spPr>
        <a:xfrm>
          <a:off x="0" y="506528"/>
          <a:ext cx="5181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1DA831-76D3-48B1-98B6-835791299C15}">
      <dsp:nvSpPr>
        <dsp:cNvPr id="0" name=""/>
        <dsp:cNvSpPr/>
      </dsp:nvSpPr>
      <dsp:spPr>
        <a:xfrm>
          <a:off x="259080" y="19448"/>
          <a:ext cx="36271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466850">
            <a:lnSpc>
              <a:spcPct val="90000"/>
            </a:lnSpc>
            <a:spcBef>
              <a:spcPct val="0"/>
            </a:spcBef>
            <a:spcAft>
              <a:spcPct val="35000"/>
            </a:spcAft>
            <a:buNone/>
          </a:pPr>
          <a:r>
            <a:rPr lang="en-US" sz="3300" kern="1200" dirty="0"/>
            <a:t>Student Support</a:t>
          </a:r>
        </a:p>
      </dsp:txBody>
      <dsp:txXfrm>
        <a:off x="306635" y="67003"/>
        <a:ext cx="3532010" cy="879050"/>
      </dsp:txXfrm>
    </dsp:sp>
    <dsp:sp modelId="{43C2DA6D-B9F5-4021-B1D3-8661BDB1BF3C}">
      <dsp:nvSpPr>
        <dsp:cNvPr id="0" name=""/>
        <dsp:cNvSpPr/>
      </dsp:nvSpPr>
      <dsp:spPr>
        <a:xfrm>
          <a:off x="0" y="2003409"/>
          <a:ext cx="5181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88F652E-0D93-4BE2-A339-3B155960FB8F}">
      <dsp:nvSpPr>
        <dsp:cNvPr id="0" name=""/>
        <dsp:cNvSpPr/>
      </dsp:nvSpPr>
      <dsp:spPr>
        <a:xfrm>
          <a:off x="259080" y="1516329"/>
          <a:ext cx="36271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466850">
            <a:lnSpc>
              <a:spcPct val="90000"/>
            </a:lnSpc>
            <a:spcBef>
              <a:spcPct val="0"/>
            </a:spcBef>
            <a:spcAft>
              <a:spcPct val="35000"/>
            </a:spcAft>
            <a:buNone/>
          </a:pPr>
          <a:r>
            <a:rPr lang="en-US" sz="3300" kern="1200" dirty="0"/>
            <a:t>UDL</a:t>
          </a:r>
        </a:p>
      </dsp:txBody>
      <dsp:txXfrm>
        <a:off x="306635" y="1563884"/>
        <a:ext cx="3532010" cy="879050"/>
      </dsp:txXfrm>
    </dsp:sp>
    <dsp:sp modelId="{17B8AFEF-CDBE-4EF9-9A3A-FA4E4A2DE870}">
      <dsp:nvSpPr>
        <dsp:cNvPr id="0" name=""/>
        <dsp:cNvSpPr/>
      </dsp:nvSpPr>
      <dsp:spPr>
        <a:xfrm>
          <a:off x="0" y="3500289"/>
          <a:ext cx="5181600" cy="83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05E3F17-BC23-4CB6-9351-A0E7C2E93B36}">
      <dsp:nvSpPr>
        <dsp:cNvPr id="0" name=""/>
        <dsp:cNvSpPr/>
      </dsp:nvSpPr>
      <dsp:spPr>
        <a:xfrm>
          <a:off x="259080" y="3013209"/>
          <a:ext cx="3627120" cy="974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466850">
            <a:lnSpc>
              <a:spcPct val="90000"/>
            </a:lnSpc>
            <a:spcBef>
              <a:spcPct val="0"/>
            </a:spcBef>
            <a:spcAft>
              <a:spcPct val="35000"/>
            </a:spcAft>
            <a:buNone/>
          </a:pPr>
          <a:r>
            <a:rPr lang="en-US" sz="3300" kern="1200" dirty="0"/>
            <a:t>Tools</a:t>
          </a:r>
        </a:p>
      </dsp:txBody>
      <dsp:txXfrm>
        <a:off x="306635" y="3060764"/>
        <a:ext cx="3532010" cy="879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86BAE-A391-4D83-A093-405CBA85D885}">
      <dsp:nvSpPr>
        <dsp:cNvPr id="0" name=""/>
        <dsp:cNvSpPr/>
      </dsp:nvSpPr>
      <dsp:spPr>
        <a:xfrm>
          <a:off x="51" y="30429"/>
          <a:ext cx="4913783" cy="169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Free or Low Cost</a:t>
          </a:r>
        </a:p>
      </dsp:txBody>
      <dsp:txXfrm>
        <a:off x="51" y="30429"/>
        <a:ext cx="4913783" cy="1699200"/>
      </dsp:txXfrm>
    </dsp:sp>
    <dsp:sp modelId="{CD65AE5D-0F43-4C43-AEBF-319304B1873E}">
      <dsp:nvSpPr>
        <dsp:cNvPr id="0" name=""/>
        <dsp:cNvSpPr/>
      </dsp:nvSpPr>
      <dsp:spPr>
        <a:xfrm>
          <a:off x="51" y="1729629"/>
          <a:ext cx="4913783" cy="259128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1"/>
            </a:rPr>
            <a:t>OneNote</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2"/>
            </a:rPr>
            <a:t>Pen and Paper with Microsoft Office Lens</a:t>
          </a:r>
          <a:endParaRPr lang="en-US" sz="2800" kern="1200" dirty="0">
            <a:latin typeface="Arial" panose="020B0604020202020204" pitchFamily="34" charset="0"/>
            <a:cs typeface="Arial" panose="020B0604020202020204" pitchFamily="34" charset="0"/>
          </a:endParaRPr>
        </a:p>
      </dsp:txBody>
      <dsp:txXfrm>
        <a:off x="51" y="1729629"/>
        <a:ext cx="4913783" cy="2591280"/>
      </dsp:txXfrm>
    </dsp:sp>
    <dsp:sp modelId="{E619B6FD-237F-4C95-A036-52C79F769416}">
      <dsp:nvSpPr>
        <dsp:cNvPr id="0" name=""/>
        <dsp:cNvSpPr/>
      </dsp:nvSpPr>
      <dsp:spPr>
        <a:xfrm>
          <a:off x="5601764" y="30429"/>
          <a:ext cx="4913783" cy="1699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High Cost</a:t>
          </a:r>
        </a:p>
      </dsp:txBody>
      <dsp:txXfrm>
        <a:off x="5601764" y="30429"/>
        <a:ext cx="4913783" cy="1699200"/>
      </dsp:txXfrm>
    </dsp:sp>
    <dsp:sp modelId="{0855B7BF-D66B-4C9D-8886-9AC08292AE46}">
      <dsp:nvSpPr>
        <dsp:cNvPr id="0" name=""/>
        <dsp:cNvSpPr/>
      </dsp:nvSpPr>
      <dsp:spPr>
        <a:xfrm>
          <a:off x="5601764" y="1729629"/>
          <a:ext cx="4913783" cy="259128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latin typeface="Arial" panose="020B0604020202020204" pitchFamily="34" charset="0"/>
              <a:cs typeface="Arial" panose="020B0604020202020204" pitchFamily="34" charset="0"/>
              <a:hlinkClick xmlns:r="http://schemas.openxmlformats.org/officeDocument/2006/relationships" r:id="rId3"/>
            </a:rPr>
            <a:t>Livescribe</a:t>
          </a:r>
          <a:r>
            <a:rPr lang="en-US" sz="2800" kern="1200" dirty="0">
              <a:latin typeface="Arial" panose="020B0604020202020204" pitchFamily="34" charset="0"/>
              <a:cs typeface="Arial" panose="020B0604020202020204" pitchFamily="34" charset="0"/>
              <a:hlinkClick xmlns:r="http://schemas.openxmlformats.org/officeDocument/2006/relationships" r:id="rId3"/>
            </a:rPr>
            <a:t> Pens</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err="1">
              <a:latin typeface="Arial" panose="020B0604020202020204" pitchFamily="34" charset="0"/>
              <a:cs typeface="Arial" panose="020B0604020202020204" pitchFamily="34" charset="0"/>
              <a:hlinkClick xmlns:r="http://schemas.openxmlformats.org/officeDocument/2006/relationships" r:id="rId4"/>
            </a:rPr>
            <a:t>Sonocent</a:t>
          </a:r>
          <a:endParaRPr lang="en-US" sz="2800" kern="1200" dirty="0">
            <a:latin typeface="Arial" panose="020B0604020202020204" pitchFamily="34" charset="0"/>
            <a:cs typeface="Arial" panose="020B0604020202020204" pitchFamily="34" charset="0"/>
          </a:endParaRPr>
        </a:p>
      </dsp:txBody>
      <dsp:txXfrm>
        <a:off x="5601764" y="1729629"/>
        <a:ext cx="4913783" cy="2591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4AAD3-A393-44C8-A68D-C26F07EF3D66}">
      <dsp:nvSpPr>
        <dsp:cNvPr id="0" name=""/>
        <dsp:cNvSpPr/>
      </dsp:nvSpPr>
      <dsp:spPr>
        <a:xfrm>
          <a:off x="51" y="35153"/>
          <a:ext cx="4913783" cy="1497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ClrTx/>
            <a:buSzTx/>
            <a:buFont typeface="Arial" panose="020B0604020202020204" pitchFamily="34" charset="0"/>
            <a:buNone/>
          </a:pPr>
          <a:r>
            <a:rPr lang="en-US" sz="3200" kern="1200" dirty="0">
              <a:latin typeface="Arial" panose="020B0604020202020204" pitchFamily="34" charset="0"/>
              <a:cs typeface="Arial" panose="020B0604020202020204" pitchFamily="34" charset="0"/>
            </a:rPr>
            <a:t>Free or Low Cost</a:t>
          </a:r>
        </a:p>
      </dsp:txBody>
      <dsp:txXfrm>
        <a:off x="51" y="35153"/>
        <a:ext cx="4913783" cy="1497600"/>
      </dsp:txXfrm>
    </dsp:sp>
    <dsp:sp modelId="{DF397095-5087-4D19-B1CD-90262BC6A35F}">
      <dsp:nvSpPr>
        <dsp:cNvPr id="0" name=""/>
        <dsp:cNvSpPr/>
      </dsp:nvSpPr>
      <dsp:spPr>
        <a:xfrm>
          <a:off x="51" y="1532753"/>
          <a:ext cx="4913783" cy="278343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1"/>
            </a:rPr>
            <a:t>Dictation in Microsoft Office</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a:latin typeface="Arial" panose="020B0604020202020204" pitchFamily="34" charset="0"/>
              <a:cs typeface="Arial" panose="020B0604020202020204" pitchFamily="34" charset="0"/>
              <a:hlinkClick xmlns:r="http://schemas.openxmlformats.org/officeDocument/2006/relationships" r:id="rId2"/>
            </a:rPr>
            <a:t>Google Drive</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a:latin typeface="Arial" panose="020B0604020202020204" pitchFamily="34" charset="0"/>
              <a:cs typeface="Arial" panose="020B0604020202020204" pitchFamily="34" charset="0"/>
              <a:hlinkClick xmlns:r="http://schemas.openxmlformats.org/officeDocument/2006/relationships" r:id="rId3"/>
            </a:rPr>
            <a:t>Microsoft Teams Live Transcription</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4"/>
            </a:rPr>
            <a:t>Web Captioner</a:t>
          </a:r>
          <a:endParaRPr lang="en-US" sz="2800" kern="1200" dirty="0">
            <a:latin typeface="Arial" panose="020B0604020202020204" pitchFamily="34" charset="0"/>
            <a:cs typeface="Arial" panose="020B0604020202020204" pitchFamily="34" charset="0"/>
          </a:endParaRPr>
        </a:p>
      </dsp:txBody>
      <dsp:txXfrm>
        <a:off x="51" y="1532753"/>
        <a:ext cx="4913783" cy="2783430"/>
      </dsp:txXfrm>
    </dsp:sp>
    <dsp:sp modelId="{F65E23E1-C8A3-411C-AC6E-E4D70D8032A6}">
      <dsp:nvSpPr>
        <dsp:cNvPr id="0" name=""/>
        <dsp:cNvSpPr/>
      </dsp:nvSpPr>
      <dsp:spPr>
        <a:xfrm>
          <a:off x="5601764" y="35153"/>
          <a:ext cx="4913783" cy="1497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ClrTx/>
            <a:buSzTx/>
            <a:buFont typeface="Arial" panose="020B0604020202020204" pitchFamily="34" charset="0"/>
            <a:buNone/>
          </a:pPr>
          <a:r>
            <a:rPr lang="en-US" sz="3200" kern="1200" dirty="0">
              <a:latin typeface="Arial" panose="020B0604020202020204" pitchFamily="34" charset="0"/>
              <a:cs typeface="Arial" panose="020B0604020202020204" pitchFamily="34" charset="0"/>
            </a:rPr>
            <a:t>High Cost</a:t>
          </a:r>
        </a:p>
      </dsp:txBody>
      <dsp:txXfrm>
        <a:off x="5601764" y="35153"/>
        <a:ext cx="4913783" cy="1497600"/>
      </dsp:txXfrm>
    </dsp:sp>
    <dsp:sp modelId="{8C868FEA-E2C9-488A-9A65-08F24E7C8797}">
      <dsp:nvSpPr>
        <dsp:cNvPr id="0" name=""/>
        <dsp:cNvSpPr/>
      </dsp:nvSpPr>
      <dsp:spPr>
        <a:xfrm>
          <a:off x="5601764" y="1532753"/>
          <a:ext cx="4913783" cy="278343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5"/>
            </a:rPr>
            <a:t>Dragon Speech Recognition</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a:latin typeface="Arial" panose="020B0604020202020204" pitchFamily="34" charset="0"/>
              <a:cs typeface="Arial" panose="020B0604020202020204" pitchFamily="34" charset="0"/>
              <a:hlinkClick xmlns:r="http://schemas.openxmlformats.org/officeDocument/2006/relationships" r:id="rId6"/>
            </a:rPr>
            <a:t>Otter.ai Transcription</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a:latin typeface="Arial" panose="020B0604020202020204" pitchFamily="34" charset="0"/>
              <a:cs typeface="Arial" panose="020B0604020202020204" pitchFamily="34" charset="0"/>
              <a:hlinkClick xmlns:r="http://schemas.openxmlformats.org/officeDocument/2006/relationships" r:id="rId7"/>
            </a:rPr>
            <a:t>Verbit.ai Transcription</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8"/>
            </a:rPr>
            <a:t>Zoom Live Transcription</a:t>
          </a:r>
          <a:endParaRPr lang="en-US" sz="2800" kern="1200" dirty="0">
            <a:latin typeface="Arial" panose="020B0604020202020204" pitchFamily="34" charset="0"/>
            <a:cs typeface="Arial" panose="020B0604020202020204" pitchFamily="34" charset="0"/>
          </a:endParaRPr>
        </a:p>
      </dsp:txBody>
      <dsp:txXfrm>
        <a:off x="5601764" y="1532753"/>
        <a:ext cx="4913783" cy="27834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214BC-B005-4942-9D3D-586E47122E36}">
      <dsp:nvSpPr>
        <dsp:cNvPr id="0" name=""/>
        <dsp:cNvSpPr/>
      </dsp:nvSpPr>
      <dsp:spPr>
        <a:xfrm>
          <a:off x="51" y="8243"/>
          <a:ext cx="4913783" cy="1123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ClrTx/>
            <a:buSzPts val="2800"/>
            <a:buFont typeface="Arial" panose="020B0604020202020204" pitchFamily="34" charset="0"/>
            <a:buNone/>
          </a:pPr>
          <a:r>
            <a:rPr lang="en-US" sz="3200" kern="1200" dirty="0">
              <a:latin typeface="Arial" panose="020B0604020202020204" pitchFamily="34" charset="0"/>
              <a:cs typeface="Arial" panose="020B0604020202020204" pitchFamily="34" charset="0"/>
            </a:rPr>
            <a:t>Free or Low Cost</a:t>
          </a:r>
        </a:p>
      </dsp:txBody>
      <dsp:txXfrm>
        <a:off x="51" y="8243"/>
        <a:ext cx="4913783" cy="1123200"/>
      </dsp:txXfrm>
    </dsp:sp>
    <dsp:sp modelId="{150896B4-175E-4D9A-ACCB-3E5C41A5C379}">
      <dsp:nvSpPr>
        <dsp:cNvPr id="0" name=""/>
        <dsp:cNvSpPr/>
      </dsp:nvSpPr>
      <dsp:spPr>
        <a:xfrm>
          <a:off x="51" y="1131444"/>
          <a:ext cx="4913783" cy="321165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latin typeface="Arial" panose="020B0604020202020204" pitchFamily="34" charset="0"/>
              <a:cs typeface="Arial" panose="020B0604020202020204" pitchFamily="34" charset="0"/>
              <a:hlinkClick xmlns:r="http://schemas.openxmlformats.org/officeDocument/2006/relationships" r:id="rId1"/>
            </a:rPr>
            <a:t>Balabolka</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Built-in Screen Readers</a:t>
          </a:r>
        </a:p>
        <a:p>
          <a:pPr marL="285750" lvl="1" indent="-285750" algn="l" defTabSz="1244600">
            <a:lnSpc>
              <a:spcPct val="90000"/>
            </a:lnSpc>
            <a:spcBef>
              <a:spcPct val="0"/>
            </a:spcBef>
            <a:spcAft>
              <a:spcPct val="15000"/>
            </a:spcAft>
            <a:buChar char="•"/>
          </a:pPr>
          <a:r>
            <a:rPr lang="en-US" sz="2800" kern="1200">
              <a:latin typeface="Arial" panose="020B0604020202020204" pitchFamily="34" charset="0"/>
              <a:cs typeface="Arial" panose="020B0604020202020204" pitchFamily="34" charset="0"/>
              <a:hlinkClick xmlns:r="http://schemas.openxmlformats.org/officeDocument/2006/relationships" r:id="rId2"/>
            </a:rPr>
            <a:t>Microsoft Edge Browser</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a:latin typeface="Arial" panose="020B0604020202020204" pitchFamily="34" charset="0"/>
              <a:cs typeface="Arial" panose="020B0604020202020204" pitchFamily="34" charset="0"/>
              <a:hlinkClick xmlns:r="http://schemas.openxmlformats.org/officeDocument/2006/relationships" r:id="rId3"/>
            </a:rPr>
            <a:t>Microsoft Immersive Reader</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4"/>
            </a:rPr>
            <a:t>Non-Visual Desktop Access (NVDA)</a:t>
          </a:r>
          <a:endParaRPr lang="en-US" sz="2800" kern="1200" dirty="0">
            <a:latin typeface="Arial" panose="020B0604020202020204" pitchFamily="34" charset="0"/>
            <a:cs typeface="Arial" panose="020B0604020202020204" pitchFamily="34" charset="0"/>
          </a:endParaRPr>
        </a:p>
      </dsp:txBody>
      <dsp:txXfrm>
        <a:off x="51" y="1131444"/>
        <a:ext cx="4913783" cy="3211650"/>
      </dsp:txXfrm>
    </dsp:sp>
    <dsp:sp modelId="{B770C311-BF80-43B6-811F-EA729DA69923}">
      <dsp:nvSpPr>
        <dsp:cNvPr id="0" name=""/>
        <dsp:cNvSpPr/>
      </dsp:nvSpPr>
      <dsp:spPr>
        <a:xfrm>
          <a:off x="5601764" y="8243"/>
          <a:ext cx="4913783" cy="1123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High Cost</a:t>
          </a:r>
        </a:p>
      </dsp:txBody>
      <dsp:txXfrm>
        <a:off x="5601764" y="8243"/>
        <a:ext cx="4913783" cy="1123200"/>
      </dsp:txXfrm>
    </dsp:sp>
    <dsp:sp modelId="{EAD1B5C0-A425-4DB4-9FF1-8C41D19CDA95}">
      <dsp:nvSpPr>
        <dsp:cNvPr id="0" name=""/>
        <dsp:cNvSpPr/>
      </dsp:nvSpPr>
      <dsp:spPr>
        <a:xfrm>
          <a:off x="5601764" y="1131444"/>
          <a:ext cx="4913783" cy="3211650"/>
        </a:xfrm>
        <a:prstGeom prst="rect">
          <a:avLst/>
        </a:prstGeom>
        <a:solidFill>
          <a:schemeClr val="bg1">
            <a:lumMod val="9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latin typeface="Arial" panose="020B0604020202020204" pitchFamily="34" charset="0"/>
              <a:cs typeface="Arial" panose="020B0604020202020204" pitchFamily="34" charset="0"/>
              <a:hlinkClick xmlns:r="http://schemas.openxmlformats.org/officeDocument/2006/relationships" r:id="rId5"/>
            </a:rPr>
            <a:t>Job Access with Speech (JAWS)</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6"/>
            </a:rPr>
            <a:t>Kurzweil 3000</a:t>
          </a:r>
          <a:endParaRPr lang="en-US" sz="2800" kern="1200" dirty="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a:latin typeface="Arial" panose="020B0604020202020204" pitchFamily="34" charset="0"/>
              <a:cs typeface="Arial" panose="020B0604020202020204" pitchFamily="34" charset="0"/>
              <a:hlinkClick xmlns:r="http://schemas.openxmlformats.org/officeDocument/2006/relationships" r:id="rId7"/>
            </a:rPr>
            <a:t>Read&amp;Write</a:t>
          </a:r>
          <a:endParaRPr lang="en-US" sz="2800" kern="1200">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hlinkClick xmlns:r="http://schemas.openxmlformats.org/officeDocument/2006/relationships" r:id="rId8"/>
            </a:rPr>
            <a:t>Scanning Pens</a:t>
          </a:r>
          <a:endParaRPr lang="en-US" sz="2800" kern="1200" dirty="0">
            <a:latin typeface="Arial" panose="020B0604020202020204" pitchFamily="34" charset="0"/>
            <a:cs typeface="Arial" panose="020B0604020202020204" pitchFamily="34" charset="0"/>
          </a:endParaRPr>
        </a:p>
      </dsp:txBody>
      <dsp:txXfrm>
        <a:off x="5601764" y="1131444"/>
        <a:ext cx="4913783" cy="32116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E65F9-E092-4A88-A6DB-D4CAB4D218C8}">
      <dsp:nvSpPr>
        <dsp:cNvPr id="0" name=""/>
        <dsp:cNvSpPr/>
      </dsp:nvSpPr>
      <dsp:spPr>
        <a:xfrm>
          <a:off x="4255"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Help users understand what things are and how to use them.</a:t>
          </a:r>
        </a:p>
      </dsp:txBody>
      <dsp:txXfrm>
        <a:off x="4255" y="1349692"/>
        <a:ext cx="1279791" cy="1349692"/>
      </dsp:txXfrm>
    </dsp:sp>
    <dsp:sp modelId="{D8434C19-B80B-49A5-BD3B-70C251F30BB7}">
      <dsp:nvSpPr>
        <dsp:cNvPr id="0" name=""/>
        <dsp:cNvSpPr/>
      </dsp:nvSpPr>
      <dsp:spPr>
        <a:xfrm>
          <a:off x="82341" y="202453"/>
          <a:ext cx="1123618" cy="112361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14DE95-AA2D-49FC-9E62-B81176166E0F}">
      <dsp:nvSpPr>
        <dsp:cNvPr id="0" name=""/>
        <dsp:cNvSpPr/>
      </dsp:nvSpPr>
      <dsp:spPr>
        <a:xfrm>
          <a:off x="1322440"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Help users find what they need.</a:t>
          </a:r>
        </a:p>
      </dsp:txBody>
      <dsp:txXfrm>
        <a:off x="1322440" y="1349692"/>
        <a:ext cx="1279791" cy="1349692"/>
      </dsp:txXfrm>
    </dsp:sp>
    <dsp:sp modelId="{56EDB239-BB81-4997-BF5F-71711B8A5849}">
      <dsp:nvSpPr>
        <dsp:cNvPr id="0" name=""/>
        <dsp:cNvSpPr/>
      </dsp:nvSpPr>
      <dsp:spPr>
        <a:xfrm>
          <a:off x="1400527" y="202453"/>
          <a:ext cx="1123618" cy="112361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765310-6E52-4373-AA5F-E613ACD5200C}">
      <dsp:nvSpPr>
        <dsp:cNvPr id="0" name=""/>
        <dsp:cNvSpPr/>
      </dsp:nvSpPr>
      <dsp:spPr>
        <a:xfrm>
          <a:off x="2640626"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Use clear content (text, images and media).</a:t>
          </a:r>
        </a:p>
      </dsp:txBody>
      <dsp:txXfrm>
        <a:off x="2640626" y="1349692"/>
        <a:ext cx="1279791" cy="1349692"/>
      </dsp:txXfrm>
    </dsp:sp>
    <dsp:sp modelId="{3F0297A4-968E-4025-8494-31BB9E2A004D}">
      <dsp:nvSpPr>
        <dsp:cNvPr id="0" name=""/>
        <dsp:cNvSpPr/>
      </dsp:nvSpPr>
      <dsp:spPr>
        <a:xfrm>
          <a:off x="2718712" y="202453"/>
          <a:ext cx="1123618" cy="112361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A13920-E1D2-4CC6-BE01-A490B89377FE}">
      <dsp:nvSpPr>
        <dsp:cNvPr id="0" name=""/>
        <dsp:cNvSpPr/>
      </dsp:nvSpPr>
      <dsp:spPr>
        <a:xfrm>
          <a:off x="3958811"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Help users avoid mistakes.</a:t>
          </a:r>
        </a:p>
      </dsp:txBody>
      <dsp:txXfrm>
        <a:off x="3958811" y="1349692"/>
        <a:ext cx="1279791" cy="1349692"/>
      </dsp:txXfrm>
    </dsp:sp>
    <dsp:sp modelId="{016542B4-4863-4FA8-B6DD-7315C4654231}">
      <dsp:nvSpPr>
        <dsp:cNvPr id="0" name=""/>
        <dsp:cNvSpPr/>
      </dsp:nvSpPr>
      <dsp:spPr>
        <a:xfrm>
          <a:off x="4090685" y="202453"/>
          <a:ext cx="1123618" cy="1123618"/>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BBD67-64A5-4326-8D47-559B17C21931}">
      <dsp:nvSpPr>
        <dsp:cNvPr id="0" name=""/>
        <dsp:cNvSpPr/>
      </dsp:nvSpPr>
      <dsp:spPr>
        <a:xfrm>
          <a:off x="5276996"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Help users focus.</a:t>
          </a:r>
          <a:endParaRPr lang="en-US" sz="1300" kern="1200" dirty="0"/>
        </a:p>
      </dsp:txBody>
      <dsp:txXfrm>
        <a:off x="5276996" y="1349692"/>
        <a:ext cx="1279791" cy="1349692"/>
      </dsp:txXfrm>
    </dsp:sp>
    <dsp:sp modelId="{A397DF26-6E60-4B25-82D1-A4A14A25F209}">
      <dsp:nvSpPr>
        <dsp:cNvPr id="0" name=""/>
        <dsp:cNvSpPr/>
      </dsp:nvSpPr>
      <dsp:spPr>
        <a:xfrm>
          <a:off x="5355083" y="202453"/>
          <a:ext cx="1123618" cy="1123618"/>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AF6ADF-677B-455C-9ED3-87EDB71E0F52}">
      <dsp:nvSpPr>
        <dsp:cNvPr id="0" name=""/>
        <dsp:cNvSpPr/>
      </dsp:nvSpPr>
      <dsp:spPr>
        <a:xfrm>
          <a:off x="6595182"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Ensure processes do not rely on memory.</a:t>
          </a:r>
          <a:endParaRPr lang="en-US" sz="1300" kern="1200" dirty="0"/>
        </a:p>
      </dsp:txBody>
      <dsp:txXfrm>
        <a:off x="6595182" y="1349692"/>
        <a:ext cx="1279791" cy="1349692"/>
      </dsp:txXfrm>
    </dsp:sp>
    <dsp:sp modelId="{B7289552-37C0-46A3-BC22-64D655A539E0}">
      <dsp:nvSpPr>
        <dsp:cNvPr id="0" name=""/>
        <dsp:cNvSpPr/>
      </dsp:nvSpPr>
      <dsp:spPr>
        <a:xfrm>
          <a:off x="6673268" y="202453"/>
          <a:ext cx="1123618" cy="1123618"/>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9A98E3-7257-4367-A3E5-9054394D0CCB}">
      <dsp:nvSpPr>
        <dsp:cNvPr id="0" name=""/>
        <dsp:cNvSpPr/>
      </dsp:nvSpPr>
      <dsp:spPr>
        <a:xfrm>
          <a:off x="7913367"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Provide help and support.</a:t>
          </a:r>
        </a:p>
      </dsp:txBody>
      <dsp:txXfrm>
        <a:off x="7913367" y="1349692"/>
        <a:ext cx="1279791" cy="1349692"/>
      </dsp:txXfrm>
    </dsp:sp>
    <dsp:sp modelId="{9C31E6D2-634B-4E06-8D54-39469379220A}">
      <dsp:nvSpPr>
        <dsp:cNvPr id="0" name=""/>
        <dsp:cNvSpPr/>
      </dsp:nvSpPr>
      <dsp:spPr>
        <a:xfrm>
          <a:off x="7991454" y="202453"/>
          <a:ext cx="1123618" cy="1123618"/>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556FA1-47B4-4D8D-8BE6-73D9931A2813}">
      <dsp:nvSpPr>
        <dsp:cNvPr id="0" name=""/>
        <dsp:cNvSpPr/>
      </dsp:nvSpPr>
      <dsp:spPr>
        <a:xfrm>
          <a:off x="9231553" y="0"/>
          <a:ext cx="1279791" cy="33742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Support adaption and personalization.</a:t>
          </a:r>
        </a:p>
      </dsp:txBody>
      <dsp:txXfrm>
        <a:off x="9231553" y="1349691"/>
        <a:ext cx="1279791" cy="1349692"/>
      </dsp:txXfrm>
    </dsp:sp>
    <dsp:sp modelId="{23078104-583B-4773-B631-4FC8D132239D}">
      <dsp:nvSpPr>
        <dsp:cNvPr id="0" name=""/>
        <dsp:cNvSpPr/>
      </dsp:nvSpPr>
      <dsp:spPr>
        <a:xfrm>
          <a:off x="9309639" y="202453"/>
          <a:ext cx="1123618" cy="1123618"/>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8F75CC-1CB6-4C3F-B1E5-00E8E0FF1C7B}">
      <dsp:nvSpPr>
        <dsp:cNvPr id="0" name=""/>
        <dsp:cNvSpPr/>
      </dsp:nvSpPr>
      <dsp:spPr>
        <a:xfrm>
          <a:off x="420623" y="2699384"/>
          <a:ext cx="9674352" cy="506134"/>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E6A7E-D216-4A90-B70E-92A3F459D771}"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F0B01-FCA7-4EC5-A957-4F1F8DFD3039}" type="slidenum">
              <a:rPr lang="en-US" smtClean="0"/>
              <a:t>‹#›</a:t>
            </a:fld>
            <a:endParaRPr lang="en-US"/>
          </a:p>
        </p:txBody>
      </p:sp>
    </p:spTree>
    <p:extLst>
      <p:ext uri="{BB962C8B-B14F-4D97-AF65-F5344CB8AC3E}">
        <p14:creationId xmlns:p14="http://schemas.microsoft.com/office/powerpoint/2010/main" val="120810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26B6-BE60-42CE-A492-B3B65A0E5537}"/>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9333CCB0-9C15-4C3D-BE2F-CDE194736779}"/>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94A1E8C-505F-47C9-BF88-66E52C9B24B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B391C80-FD7C-40F8-AEEE-EC07A452DF85}" type="datetime1">
              <a:rPr lang="en-US" smtClean="0"/>
              <a:pPr/>
              <a:t>5/13/2021</a:t>
            </a:fld>
            <a:endParaRPr lang="en-US" dirty="0"/>
          </a:p>
        </p:txBody>
      </p:sp>
      <p:sp>
        <p:nvSpPr>
          <p:cNvPr id="5" name="Footer Placeholder 4">
            <a:extLst>
              <a:ext uri="{FF2B5EF4-FFF2-40B4-BE49-F238E27FC236}">
                <a16:creationId xmlns:a16="http://schemas.microsoft.com/office/drawing/2014/main" id="{733AF9C1-50E6-45D9-BC60-7427E5EA8813}"/>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6" name="Slide Number Placeholder 5">
            <a:extLst>
              <a:ext uri="{FF2B5EF4-FFF2-40B4-BE49-F238E27FC236}">
                <a16:creationId xmlns:a16="http://schemas.microsoft.com/office/drawing/2014/main" id="{9FE8C913-2117-4F59-81DA-D7E484B69335}"/>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202886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F32D-AA37-4128-B1D3-B8627E72FEE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78384CF-B2A0-4D72-B38D-5ED990E8858C}"/>
              </a:ext>
            </a:extLst>
          </p:cNvPr>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458E24-8CE5-4976-AAB7-80F091AA8137}"/>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28C97C7-D5C0-43C4-B2EA-E93BCD93C9E6}" type="datetime1">
              <a:rPr lang="en-US" smtClean="0"/>
              <a:pPr/>
              <a:t>5/13/2021</a:t>
            </a:fld>
            <a:endParaRPr lang="en-US" dirty="0"/>
          </a:p>
        </p:txBody>
      </p:sp>
      <p:sp>
        <p:nvSpPr>
          <p:cNvPr id="5" name="Footer Placeholder 4">
            <a:extLst>
              <a:ext uri="{FF2B5EF4-FFF2-40B4-BE49-F238E27FC236}">
                <a16:creationId xmlns:a16="http://schemas.microsoft.com/office/drawing/2014/main" id="{404C3733-B2A5-42D7-B42E-62BAC7E6FB79}"/>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6" name="Slide Number Placeholder 5">
            <a:extLst>
              <a:ext uri="{FF2B5EF4-FFF2-40B4-BE49-F238E27FC236}">
                <a16:creationId xmlns:a16="http://schemas.microsoft.com/office/drawing/2014/main" id="{369FE59C-C260-4A4E-BFA2-CF6663AA1216}"/>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126153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ED8A7-84D2-4DB1-BEFE-F6E461FE3A7E}"/>
              </a:ext>
            </a:extLst>
          </p:cNvPr>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7C34E09-BFDB-47CB-99D4-AB97629B7858}"/>
              </a:ext>
            </a:extLst>
          </p:cNvPr>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DA0B416-9176-45C6-B438-F8EAAD96339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6BCCB57-B2AF-4862-808A-85B65061E4E9}" type="datetime1">
              <a:rPr lang="en-US" smtClean="0"/>
              <a:pPr/>
              <a:t>5/13/2021</a:t>
            </a:fld>
            <a:endParaRPr lang="en-US" dirty="0"/>
          </a:p>
        </p:txBody>
      </p:sp>
      <p:sp>
        <p:nvSpPr>
          <p:cNvPr id="5" name="Footer Placeholder 4">
            <a:extLst>
              <a:ext uri="{FF2B5EF4-FFF2-40B4-BE49-F238E27FC236}">
                <a16:creationId xmlns:a16="http://schemas.microsoft.com/office/drawing/2014/main" id="{8A634AE4-3FD2-47EB-B65E-47B43F1003A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6" name="Slide Number Placeholder 5">
            <a:extLst>
              <a:ext uri="{FF2B5EF4-FFF2-40B4-BE49-F238E27FC236}">
                <a16:creationId xmlns:a16="http://schemas.microsoft.com/office/drawing/2014/main" id="{87E7114F-38CD-44BE-B574-A88795405E73}"/>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38403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2831-82C3-4AE3-84E4-2FC5116D719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254645D-B2EC-401E-91A5-1FBCFF11823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628B12-8943-4E27-B06D-EDC942EB9DD2}"/>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F14B1CF-795C-4E9C-B0D6-9B0165457EB1}" type="datetime1">
              <a:rPr lang="en-US" smtClean="0"/>
              <a:pPr/>
              <a:t>5/13/2021</a:t>
            </a:fld>
            <a:endParaRPr lang="en-US" dirty="0"/>
          </a:p>
        </p:txBody>
      </p:sp>
      <p:sp>
        <p:nvSpPr>
          <p:cNvPr id="5" name="Footer Placeholder 4">
            <a:extLst>
              <a:ext uri="{FF2B5EF4-FFF2-40B4-BE49-F238E27FC236}">
                <a16:creationId xmlns:a16="http://schemas.microsoft.com/office/drawing/2014/main" id="{082D60E6-1BBB-4062-BE50-B2D400E7279C}"/>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6" name="Slide Number Placeholder 5">
            <a:extLst>
              <a:ext uri="{FF2B5EF4-FFF2-40B4-BE49-F238E27FC236}">
                <a16:creationId xmlns:a16="http://schemas.microsoft.com/office/drawing/2014/main" id="{1E8DE28A-300E-4724-BA19-05837143708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15245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3B42-A723-4A04-9B5A-5C7715EC8EF5}"/>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546A03C6-37F1-465B-8EC2-B17F8FCF6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5438038-B9DF-42CD-9B09-AD60B2C7F654}"/>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B579351-E8F9-49EF-8BF0-37F98672EC60}" type="datetime1">
              <a:rPr lang="en-US" smtClean="0"/>
              <a:pPr/>
              <a:t>5/13/2021</a:t>
            </a:fld>
            <a:endParaRPr lang="en-US" dirty="0"/>
          </a:p>
        </p:txBody>
      </p:sp>
      <p:sp>
        <p:nvSpPr>
          <p:cNvPr id="5" name="Footer Placeholder 4">
            <a:extLst>
              <a:ext uri="{FF2B5EF4-FFF2-40B4-BE49-F238E27FC236}">
                <a16:creationId xmlns:a16="http://schemas.microsoft.com/office/drawing/2014/main" id="{16C7373B-D6F8-4BD5-BDE0-C1974C85EAC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6" name="Slide Number Placeholder 5">
            <a:extLst>
              <a:ext uri="{FF2B5EF4-FFF2-40B4-BE49-F238E27FC236}">
                <a16:creationId xmlns:a16="http://schemas.microsoft.com/office/drawing/2014/main" id="{2415E26E-A45F-4BC0-9D81-1AA78DCCDF64}"/>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18064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B361-D2AF-4E93-9ABD-65CDD8E72346}"/>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D734806-BE16-4756-B403-751C4BC6763C}"/>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B3FA918-AF2E-47D1-9EE1-6AB11F03DDBB}"/>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366EB76-F69F-4BAB-A5C7-3F01ED3C2754}"/>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F2621A5-DC70-4C57-9794-D6CB38B2B206}" type="datetime1">
              <a:rPr lang="en-US" smtClean="0"/>
              <a:pPr/>
              <a:t>5/13/2021</a:t>
            </a:fld>
            <a:endParaRPr lang="en-US" dirty="0"/>
          </a:p>
        </p:txBody>
      </p:sp>
      <p:sp>
        <p:nvSpPr>
          <p:cNvPr id="6" name="Footer Placeholder 5">
            <a:extLst>
              <a:ext uri="{FF2B5EF4-FFF2-40B4-BE49-F238E27FC236}">
                <a16:creationId xmlns:a16="http://schemas.microsoft.com/office/drawing/2014/main" id="{2636CBB0-D998-4A6F-AAE3-C24B23251A2B}"/>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7" name="Slide Number Placeholder 6">
            <a:extLst>
              <a:ext uri="{FF2B5EF4-FFF2-40B4-BE49-F238E27FC236}">
                <a16:creationId xmlns:a16="http://schemas.microsoft.com/office/drawing/2014/main" id="{FD4EB9B9-D416-4C91-A8D8-D061F53C606D}"/>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18344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B3EB-4AB6-4B48-BE23-D260B8962444}"/>
              </a:ext>
            </a:extLst>
          </p:cNvPr>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0CD9BD4-EAB8-4134-A7D2-3A2D802099D0}"/>
              </a:ext>
            </a:extLst>
          </p:cNvPr>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B29C9DF-0C4A-499F-A51E-43520C3052F8}"/>
              </a:ext>
            </a:extLst>
          </p:cNvPr>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021C2FC-CC2C-4CDA-ADFF-3741494A4C85}"/>
              </a:ext>
            </a:extLst>
          </p:cNvPr>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F43CFEC-7772-4FC2-9D23-AAC663D11071}"/>
              </a:ext>
            </a:extLst>
          </p:cNvPr>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C34E6A-787B-4B51-90B0-0FE41F8D8CE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0E0EF18-4D1B-4783-AA3D-AB3CA3E2F1AA}" type="datetime1">
              <a:rPr lang="en-US" smtClean="0"/>
              <a:pPr/>
              <a:t>5/13/2021</a:t>
            </a:fld>
            <a:endParaRPr lang="en-US" dirty="0"/>
          </a:p>
        </p:txBody>
      </p:sp>
      <p:sp>
        <p:nvSpPr>
          <p:cNvPr id="8" name="Footer Placeholder 7">
            <a:extLst>
              <a:ext uri="{FF2B5EF4-FFF2-40B4-BE49-F238E27FC236}">
                <a16:creationId xmlns:a16="http://schemas.microsoft.com/office/drawing/2014/main" id="{0516535F-FFD4-4C86-9568-CF944779E20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9" name="Slide Number Placeholder 8">
            <a:extLst>
              <a:ext uri="{FF2B5EF4-FFF2-40B4-BE49-F238E27FC236}">
                <a16:creationId xmlns:a16="http://schemas.microsoft.com/office/drawing/2014/main" id="{69526771-561E-40E9-A7C6-8B143CA4AC0D}"/>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369932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82A6-8A85-4F7D-B44C-28ADD37060AA}"/>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36E1CC44-24D5-4727-845A-164A4440AA88}"/>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EFDE0FD-5ADB-482C-B12B-EC9996B6554B}" type="datetime1">
              <a:rPr lang="en-US" smtClean="0"/>
              <a:pPr/>
              <a:t>5/13/2021</a:t>
            </a:fld>
            <a:endParaRPr lang="en-US" dirty="0"/>
          </a:p>
        </p:txBody>
      </p:sp>
      <p:sp>
        <p:nvSpPr>
          <p:cNvPr id="4" name="Footer Placeholder 3">
            <a:extLst>
              <a:ext uri="{FF2B5EF4-FFF2-40B4-BE49-F238E27FC236}">
                <a16:creationId xmlns:a16="http://schemas.microsoft.com/office/drawing/2014/main" id="{BFED1D1E-5AF5-4FE7-A2AB-D3AECE9BC4A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5" name="Slide Number Placeholder 4">
            <a:extLst>
              <a:ext uri="{FF2B5EF4-FFF2-40B4-BE49-F238E27FC236}">
                <a16:creationId xmlns:a16="http://schemas.microsoft.com/office/drawing/2014/main" id="{7FBA8DBE-AE72-48DD-8856-F90EFA4888C5}"/>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414894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EE03F-31E4-44F9-995B-A3BA710189BB}"/>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48F4570-6C43-43B8-97B5-8F2D6C8A2E18}" type="datetime1">
              <a:rPr lang="en-US" smtClean="0"/>
              <a:pPr/>
              <a:t>5/13/2021</a:t>
            </a:fld>
            <a:endParaRPr lang="en-US" dirty="0"/>
          </a:p>
        </p:txBody>
      </p:sp>
      <p:sp>
        <p:nvSpPr>
          <p:cNvPr id="3" name="Footer Placeholder 2">
            <a:extLst>
              <a:ext uri="{FF2B5EF4-FFF2-40B4-BE49-F238E27FC236}">
                <a16:creationId xmlns:a16="http://schemas.microsoft.com/office/drawing/2014/main" id="{71C8BF5D-F978-476B-96E0-F30D3D27AF29}"/>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4" name="Slide Number Placeholder 3">
            <a:extLst>
              <a:ext uri="{FF2B5EF4-FFF2-40B4-BE49-F238E27FC236}">
                <a16:creationId xmlns:a16="http://schemas.microsoft.com/office/drawing/2014/main" id="{2716074C-985A-4B61-B527-55C7DDDC11BF}"/>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66947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8B35-FC57-46DC-A719-82F51B398DDE}"/>
              </a:ext>
            </a:extLst>
          </p:cNvPr>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688DE9A-EFBD-4E05-8332-C5F5AE05B2B1}"/>
              </a:ext>
            </a:extLst>
          </p:cNvPr>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30043CB-6AEE-4D49-8526-073F001E425A}"/>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4C189E-78DD-41A9-BB65-84674BDE86C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BCAE887-187C-47D2-8916-659602697A6A}" type="datetime1">
              <a:rPr lang="en-US" smtClean="0"/>
              <a:pPr/>
              <a:t>5/13/2021</a:t>
            </a:fld>
            <a:endParaRPr lang="en-US" dirty="0"/>
          </a:p>
        </p:txBody>
      </p:sp>
      <p:sp>
        <p:nvSpPr>
          <p:cNvPr id="6" name="Footer Placeholder 5">
            <a:extLst>
              <a:ext uri="{FF2B5EF4-FFF2-40B4-BE49-F238E27FC236}">
                <a16:creationId xmlns:a16="http://schemas.microsoft.com/office/drawing/2014/main" id="{98B2B3AA-0EC0-4F4E-A7AC-BE399C9BF51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7" name="Slide Number Placeholder 6">
            <a:extLst>
              <a:ext uri="{FF2B5EF4-FFF2-40B4-BE49-F238E27FC236}">
                <a16:creationId xmlns:a16="http://schemas.microsoft.com/office/drawing/2014/main" id="{841A52C7-2B06-4BCE-9C30-C7E383AD234F}"/>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49168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F143-0C73-4FB4-810E-89C8236C3822}"/>
              </a:ext>
            </a:extLst>
          </p:cNvPr>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4A09FC6E-291F-45E5-91AC-2C2C0DB8373A}"/>
              </a:ext>
            </a:extLst>
          </p:cNvPr>
          <p:cNvSpPr>
            <a:spLocks noGrp="1"/>
          </p:cNvSpPr>
          <p:nvPr>
            <p:ph type="pic" idx="1"/>
          </p:nvPr>
        </p:nvSpPr>
        <p:spPr>
          <a:xfrm>
            <a:off x="5183188" y="987425"/>
            <a:ext cx="6172200" cy="4873625"/>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4EA1154-AF68-49DB-A407-E8A1373DD0ED}"/>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E7DA385-BB5C-4208-9917-0CFB0B3A5DBC}"/>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AE90F61-BE90-4DB8-A313-1CE25F62513E}" type="datetime1">
              <a:rPr lang="en-US" smtClean="0"/>
              <a:pPr/>
              <a:t>5/13/2021</a:t>
            </a:fld>
            <a:endParaRPr lang="en-US" dirty="0"/>
          </a:p>
        </p:txBody>
      </p:sp>
      <p:sp>
        <p:nvSpPr>
          <p:cNvPr id="6" name="Footer Placeholder 5">
            <a:extLst>
              <a:ext uri="{FF2B5EF4-FFF2-40B4-BE49-F238E27FC236}">
                <a16:creationId xmlns:a16="http://schemas.microsoft.com/office/drawing/2014/main" id="{62D21554-AB02-45E5-ABE9-9693F296D552}"/>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dirty="0"/>
              <a:t>FCSUA 2021 Virtual FPCTP </a:t>
            </a:r>
            <a:r>
              <a:rPr lang="en-US" dirty="0" err="1"/>
              <a:t>MidYear</a:t>
            </a:r>
            <a:r>
              <a:rPr lang="en-US" dirty="0"/>
              <a:t> Institute and CCT Club Sponsors Annual Meeting</a:t>
            </a:r>
          </a:p>
        </p:txBody>
      </p:sp>
      <p:sp>
        <p:nvSpPr>
          <p:cNvPr id="7" name="Slide Number Placeholder 6">
            <a:extLst>
              <a:ext uri="{FF2B5EF4-FFF2-40B4-BE49-F238E27FC236}">
                <a16:creationId xmlns:a16="http://schemas.microsoft.com/office/drawing/2014/main" id="{23B16596-8AAA-4084-AE78-CADAFF62B7AA}"/>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6BEBCCF-7030-4B7F-B04C-FB3ACCDA4E62}" type="slidenum">
              <a:rPr lang="en-US" smtClean="0"/>
              <a:pPr/>
              <a:t>‹#›</a:t>
            </a:fld>
            <a:endParaRPr lang="en-US" dirty="0"/>
          </a:p>
        </p:txBody>
      </p:sp>
    </p:spTree>
    <p:extLst>
      <p:ext uri="{BB962C8B-B14F-4D97-AF65-F5344CB8AC3E}">
        <p14:creationId xmlns:p14="http://schemas.microsoft.com/office/powerpoint/2010/main" val="424573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03ABE-1F2A-4116-8991-CA20079DB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D9E668-21BA-4F42-B894-746A0AF61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682A6-4AE8-4170-B586-2640EB86A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AE35D-BBCE-4BEA-98BB-AD82C88FCF87}" type="datetime1">
              <a:rPr lang="en-US" smtClean="0"/>
              <a:t>5/13/2021</a:t>
            </a:fld>
            <a:endParaRPr lang="en-US"/>
          </a:p>
        </p:txBody>
      </p:sp>
      <p:sp>
        <p:nvSpPr>
          <p:cNvPr id="5" name="Footer Placeholder 4">
            <a:extLst>
              <a:ext uri="{FF2B5EF4-FFF2-40B4-BE49-F238E27FC236}">
                <a16:creationId xmlns:a16="http://schemas.microsoft.com/office/drawing/2014/main" id="{48845E95-854D-4159-964A-BDA6787533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FCSUA 2021 Virtual FPCTP MidYear Institute and CCT Club Sponsors Annual Meeting</a:t>
            </a:r>
          </a:p>
        </p:txBody>
      </p:sp>
      <p:sp>
        <p:nvSpPr>
          <p:cNvPr id="6" name="Slide Number Placeholder 5">
            <a:extLst>
              <a:ext uri="{FF2B5EF4-FFF2-40B4-BE49-F238E27FC236}">
                <a16:creationId xmlns:a16="http://schemas.microsoft.com/office/drawing/2014/main" id="{A6E14FE4-D5E1-45B1-8172-357D95500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EBCCF-7030-4B7F-B04C-FB3ACCDA4E62}" type="slidenum">
              <a:rPr lang="en-US" smtClean="0"/>
              <a:t>‹#›</a:t>
            </a:fld>
            <a:endParaRPr lang="en-US"/>
          </a:p>
        </p:txBody>
      </p:sp>
    </p:spTree>
    <p:extLst>
      <p:ext uri="{BB962C8B-B14F-4D97-AF65-F5344CB8AC3E}">
        <p14:creationId xmlns:p14="http://schemas.microsoft.com/office/powerpoint/2010/main" val="1787844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hyperlink" Target="https://udlguidelines.cast.or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udlguidelines.cast.org/engagement/self-regulation/self-assessment-reflection" TargetMode="External"/><Relationship Id="rId3" Type="http://schemas.openxmlformats.org/officeDocument/2006/relationships/hyperlink" Target="https://udlguidelines.cast.org/engagement/effort-persistence/goals-objectives" TargetMode="External"/><Relationship Id="rId7" Type="http://schemas.openxmlformats.org/officeDocument/2006/relationships/hyperlink" Target="https://udlguidelines.cast.org/engagement/self-regulation/coping-skills-strategies/coping-skills-strategies" TargetMode="External"/><Relationship Id="rId2" Type="http://schemas.openxmlformats.org/officeDocument/2006/relationships/hyperlink" Target="https://udlguidelines.cast.org/engagement/recruiting-interest/threats-distractions" TargetMode="External"/><Relationship Id="rId1" Type="http://schemas.openxmlformats.org/officeDocument/2006/relationships/slideLayout" Target="../slideLayouts/slideLayout2.xml"/><Relationship Id="rId6" Type="http://schemas.openxmlformats.org/officeDocument/2006/relationships/hyperlink" Target="https://udlguidelines.cast.org/engagement/self-regulation/optimize-motivation" TargetMode="External"/><Relationship Id="rId5" Type="http://schemas.openxmlformats.org/officeDocument/2006/relationships/hyperlink" Target="https://udlguidelines.cast.org/engagement/effort-persistence/mastery-oriented-feedback" TargetMode="External"/><Relationship Id="rId4" Type="http://schemas.openxmlformats.org/officeDocument/2006/relationships/hyperlink" Target="https://udlguidelines.cast.org/engagement/effort-persistence/demands-resources-challeng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udlguidelines.cast.org/representation/language-symbols/illustrate-multimedia" TargetMode="External"/><Relationship Id="rId3" Type="http://schemas.openxmlformats.org/officeDocument/2006/relationships/hyperlink" Target="https://udlguidelines.cast.org/representation/perception/alternatives-auditory" TargetMode="External"/><Relationship Id="rId7" Type="http://schemas.openxmlformats.org/officeDocument/2006/relationships/hyperlink" Target="https://udlguidelines.cast.org/representation/language-symbols/text-notation-symbols" TargetMode="External"/><Relationship Id="rId12" Type="http://schemas.openxmlformats.org/officeDocument/2006/relationships/hyperlink" Target="https://udlguidelines.cast.org/representation/comprehension/transfer-generalization" TargetMode="External"/><Relationship Id="rId2" Type="http://schemas.openxmlformats.org/officeDocument/2006/relationships/hyperlink" Target="https://udlguidelines.cast.org/representation/perception/customize-display" TargetMode="External"/><Relationship Id="rId1" Type="http://schemas.openxmlformats.org/officeDocument/2006/relationships/slideLayout" Target="../slideLayouts/slideLayout2.xml"/><Relationship Id="rId6" Type="http://schemas.openxmlformats.org/officeDocument/2006/relationships/hyperlink" Target="https://udlguidelines.cast.org/representation/language-symbols/syntax-structure" TargetMode="External"/><Relationship Id="rId11" Type="http://schemas.openxmlformats.org/officeDocument/2006/relationships/hyperlink" Target="https://udlguidelines.cast.org/representation/comprehension/processing-visualization" TargetMode="External"/><Relationship Id="rId5" Type="http://schemas.openxmlformats.org/officeDocument/2006/relationships/hyperlink" Target="https://udlguidelines.cast.org/representation/language-symbols/vocabulary-symbols" TargetMode="External"/><Relationship Id="rId10" Type="http://schemas.openxmlformats.org/officeDocument/2006/relationships/hyperlink" Target="https://udlguidelines.cast.org/representation/comprehension/patterns-features" TargetMode="External"/><Relationship Id="rId4" Type="http://schemas.openxmlformats.org/officeDocument/2006/relationships/hyperlink" Target="https://udlguidelines.cast.org/representation/perception/alternatives-visual" TargetMode="External"/><Relationship Id="rId9" Type="http://schemas.openxmlformats.org/officeDocument/2006/relationships/hyperlink" Target="https://udlguidelines.cast.org/representation/comprehension/background-knowledg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udlguidelines.cast.org/action-expression/executive-functions/strategy-development/strategy-development" TargetMode="External"/><Relationship Id="rId3" Type="http://schemas.openxmlformats.org/officeDocument/2006/relationships/hyperlink" Target="https://udlguidelines.cast.org/action-expression/physical-action/assistive-technologies" TargetMode="External"/><Relationship Id="rId7" Type="http://schemas.openxmlformats.org/officeDocument/2006/relationships/hyperlink" Target="https://udlguidelines.cast.org/action-expression/executive-functions/goal-setting/goal-setting" TargetMode="External"/><Relationship Id="rId2" Type="http://schemas.openxmlformats.org/officeDocument/2006/relationships/hyperlink" Target="https://udlguidelines.cast.org/action-expression/physical-action/response-navigation" TargetMode="External"/><Relationship Id="rId1" Type="http://schemas.openxmlformats.org/officeDocument/2006/relationships/slideLayout" Target="../slideLayouts/slideLayout2.xml"/><Relationship Id="rId6" Type="http://schemas.openxmlformats.org/officeDocument/2006/relationships/hyperlink" Target="https://udlguidelines.cast.org/action-expression/expression-communication/fluencies-practice-performance" TargetMode="External"/><Relationship Id="rId5" Type="http://schemas.openxmlformats.org/officeDocument/2006/relationships/hyperlink" Target="https://udlguidelines.cast.org/action-expression/expression-communication/construction-composition" TargetMode="External"/><Relationship Id="rId10" Type="http://schemas.openxmlformats.org/officeDocument/2006/relationships/hyperlink" Target="https://udlguidelines.cast.org/action-expression/executive-functions/monitoring-progress/monitoring-progress" TargetMode="External"/><Relationship Id="rId4" Type="http://schemas.openxmlformats.org/officeDocument/2006/relationships/hyperlink" Target="https://udlguidelines.cast.org/action-expression/expression-communication/use-multimedia" TargetMode="External"/><Relationship Id="rId9" Type="http://schemas.openxmlformats.org/officeDocument/2006/relationships/hyperlink" Target="https://udlguidelines.cast.org/action-expression/executive-functions/information-resources/information-resour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s://www.w3.org/TR/2021/NOTE-coga-usable-20210429/" TargetMode="Externa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udlguidelines.cast.org/" TargetMode="External"/><Relationship Id="rId2" Type="http://schemas.openxmlformats.org/officeDocument/2006/relationships/hyperlink" Target="https://www.edutopia.org/blog/using-graphic-organizers-correctly-rebecca-alber" TargetMode="External"/><Relationship Id="rId1" Type="http://schemas.openxmlformats.org/officeDocument/2006/relationships/slideLayout" Target="../slideLayouts/slideLayout2.xml"/><Relationship Id="rId5" Type="http://schemas.openxmlformats.org/officeDocument/2006/relationships/hyperlink" Target="https://www.ldatschool.ca/assistive-technology/" TargetMode="External"/><Relationship Id="rId4" Type="http://schemas.openxmlformats.org/officeDocument/2006/relationships/hyperlink" Target="https://www.w3.org/TR/2021/NOTE-coga-usable-2021042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sjkbianco" TargetMode="External"/><Relationship Id="rId2" Type="http://schemas.openxmlformats.org/officeDocument/2006/relationships/hyperlink" Target="mailto:sbianco@fsw.edu" TargetMode="Externa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support.microsoft.com/en-us/topic/create-a-smartart-graphic-fac94c93-500b-4a0a-97af-124040594842" TargetMode="Externa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2E8EB-5D77-4F24-9711-29F7261C5553}"/>
              </a:ext>
            </a:extLst>
          </p:cNvPr>
          <p:cNvSpPr>
            <a:spLocks noGrp="1"/>
          </p:cNvSpPr>
          <p:nvPr>
            <p:ph type="ctrTitle"/>
          </p:nvPr>
        </p:nvSpPr>
        <p:spPr>
          <a:xfrm>
            <a:off x="838200" y="914402"/>
            <a:ext cx="10515600" cy="2659957"/>
          </a:xfrm>
        </p:spPr>
        <p:txBody>
          <a:bodyPr>
            <a:normAutofit/>
          </a:bodyPr>
          <a:lstStyle/>
          <a:p>
            <a:r>
              <a:rPr lang="en-US" sz="5600" dirty="0">
                <a:solidFill>
                  <a:srgbClr val="FFFFFF"/>
                </a:solidFill>
                <a:latin typeface="Arial" panose="020B0604020202020204" pitchFamily="34" charset="0"/>
                <a:cs typeface="Arial" panose="020B0604020202020204" pitchFamily="34" charset="0"/>
              </a:rPr>
              <a:t>Preparing Now for Accommodations and Assistive Technology in College</a:t>
            </a:r>
          </a:p>
        </p:txBody>
      </p:sp>
      <p:sp>
        <p:nvSpPr>
          <p:cNvPr id="3" name="Subtitle 2">
            <a:extLst>
              <a:ext uri="{FF2B5EF4-FFF2-40B4-BE49-F238E27FC236}">
                <a16:creationId xmlns:a16="http://schemas.microsoft.com/office/drawing/2014/main" id="{5E7AACC9-19D9-46A4-B555-B64A793AFF17}"/>
              </a:ext>
            </a:extLst>
          </p:cNvPr>
          <p:cNvSpPr>
            <a:spLocks noGrp="1"/>
          </p:cNvSpPr>
          <p:nvPr>
            <p:ph type="subTitle" idx="1"/>
          </p:nvPr>
        </p:nvSpPr>
        <p:spPr>
          <a:xfrm>
            <a:off x="838200" y="4368800"/>
            <a:ext cx="10515600" cy="1390650"/>
          </a:xfrm>
        </p:spPr>
        <p:txBody>
          <a:bodyPr>
            <a:normAutofit/>
          </a:bodyPr>
          <a:lstStyle/>
          <a:p>
            <a:r>
              <a:rPr lang="en-US" sz="3000" dirty="0">
                <a:latin typeface="Arial" panose="020B0604020202020204" pitchFamily="34" charset="0"/>
                <a:cs typeface="Arial" panose="020B0604020202020204" pitchFamily="34" charset="0"/>
              </a:rPr>
              <a:t>Steven Bianco, Florida SouthWestern State College, Coordinator of Accessibility &amp; LMS Administration,</a:t>
            </a:r>
            <a:br>
              <a:rPr lang="en-US" sz="3000" dirty="0">
                <a:latin typeface="Arial" panose="020B0604020202020204" pitchFamily="34" charset="0"/>
                <a:cs typeface="Arial" panose="020B0604020202020204" pitchFamily="34" charset="0"/>
              </a:rPr>
            </a:br>
            <a:r>
              <a:rPr lang="en-US" sz="3000" dirty="0">
                <a:latin typeface="Arial" panose="020B0604020202020204" pitchFamily="34" charset="0"/>
                <a:cs typeface="Arial" panose="020B0604020202020204" pitchFamily="34" charset="0"/>
              </a:rPr>
              <a:t>Office of Information Technology</a:t>
            </a:r>
          </a:p>
        </p:txBody>
      </p:sp>
      <p:sp>
        <p:nvSpPr>
          <p:cNvPr id="4" name="Footer Placeholder 3">
            <a:extLst>
              <a:ext uri="{FF2B5EF4-FFF2-40B4-BE49-F238E27FC236}">
                <a16:creationId xmlns:a16="http://schemas.microsoft.com/office/drawing/2014/main" id="{5EAA9494-CB7F-4AE5-9CFC-80D1280A237B}"/>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FCSUA 2021 Virtual FPCTP MidYear Institute and CCT Club Sponsors Annual Meeting</a:t>
            </a:r>
          </a:p>
        </p:txBody>
      </p:sp>
      <p:sp>
        <p:nvSpPr>
          <p:cNvPr id="5" name="Slide Number Placeholder 4">
            <a:extLst>
              <a:ext uri="{FF2B5EF4-FFF2-40B4-BE49-F238E27FC236}">
                <a16:creationId xmlns:a16="http://schemas.microsoft.com/office/drawing/2014/main" id="{2448C616-DA49-42FC-BA5B-184CC0B21412}"/>
              </a:ext>
            </a:extLst>
          </p:cNvPr>
          <p:cNvSpPr>
            <a:spLocks noGrp="1"/>
          </p:cNvSpPr>
          <p:nvPr>
            <p:ph type="sldNum" sz="quarter" idx="12"/>
          </p:nvPr>
        </p:nvSpPr>
        <p:spPr>
          <a:xfrm>
            <a:off x="8610600" y="6356350"/>
            <a:ext cx="2743200" cy="365125"/>
          </a:xfrm>
        </p:spPr>
        <p:txBody>
          <a:bodyPr>
            <a:normAutofit/>
          </a:bodyPr>
          <a:lstStyle/>
          <a:p>
            <a:pPr>
              <a:spcAft>
                <a:spcPts val="600"/>
              </a:spcAft>
            </a:pPr>
            <a:fld id="{46BEBCCF-7030-4B7F-B04C-FB3ACCDA4E62}" type="slidenum">
              <a:rPr lang="en-US" smtClean="0"/>
              <a:pPr>
                <a:spcAft>
                  <a:spcPts val="600"/>
                </a:spcAft>
              </a:pPr>
              <a:t>1</a:t>
            </a:fld>
            <a:endParaRPr lang="en-US"/>
          </a:p>
        </p:txBody>
      </p:sp>
    </p:spTree>
    <p:extLst>
      <p:ext uri="{BB962C8B-B14F-4D97-AF65-F5344CB8AC3E}">
        <p14:creationId xmlns:p14="http://schemas.microsoft.com/office/powerpoint/2010/main" val="299868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ACAF-85ED-44CD-80B1-2C1B76422520}"/>
              </a:ext>
            </a:extLst>
          </p:cNvPr>
          <p:cNvSpPr>
            <a:spLocks noGrp="1"/>
          </p:cNvSpPr>
          <p:nvPr>
            <p:ph type="title"/>
          </p:nvPr>
        </p:nvSpPr>
        <p:spPr/>
        <p:txBody>
          <a:bodyPr/>
          <a:lstStyle/>
          <a:p>
            <a:r>
              <a:rPr lang="en-US" dirty="0"/>
              <a:t>Text to Speech (TTS)</a:t>
            </a:r>
          </a:p>
        </p:txBody>
      </p:sp>
      <p:graphicFrame>
        <p:nvGraphicFramePr>
          <p:cNvPr id="13" name="Content Placeholder 10" descr="Text to Speech assistive technology comparison.">
            <a:extLst>
              <a:ext uri="{FF2B5EF4-FFF2-40B4-BE49-F238E27FC236}">
                <a16:creationId xmlns:a16="http://schemas.microsoft.com/office/drawing/2014/main" id="{997E6D86-EC2A-4337-8F08-736245AD9177}"/>
              </a:ext>
            </a:extLst>
          </p:cNvPr>
          <p:cNvGraphicFramePr>
            <a:graphicFrameLocks noGrp="1"/>
          </p:cNvGraphicFramePr>
          <p:nvPr>
            <p:ph idx="1"/>
            <p:extLst>
              <p:ext uri="{D42A27DB-BD31-4B8C-83A1-F6EECF244321}">
                <p14:modId xmlns:p14="http://schemas.microsoft.com/office/powerpoint/2010/main" val="3967553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1BAF549-51D2-4B2D-A669-27C5145FFEB3}"/>
              </a:ext>
            </a:extLst>
          </p:cNvPr>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2BD1A47D-7993-4D9D-ABCF-BD622EC1927A}"/>
              </a:ext>
            </a:extLst>
          </p:cNvPr>
          <p:cNvSpPr>
            <a:spLocks noGrp="1"/>
          </p:cNvSpPr>
          <p:nvPr>
            <p:ph type="sldNum" sz="quarter" idx="12"/>
          </p:nvPr>
        </p:nvSpPr>
        <p:spPr/>
        <p:txBody>
          <a:bodyPr/>
          <a:lstStyle/>
          <a:p>
            <a:fld id="{46BEBCCF-7030-4B7F-B04C-FB3ACCDA4E62}" type="slidenum">
              <a:rPr lang="en-US" smtClean="0"/>
              <a:pPr/>
              <a:t>10</a:t>
            </a:fld>
            <a:endParaRPr lang="en-US" dirty="0"/>
          </a:p>
        </p:txBody>
      </p:sp>
    </p:spTree>
    <p:extLst>
      <p:ext uri="{BB962C8B-B14F-4D97-AF65-F5344CB8AC3E}">
        <p14:creationId xmlns:p14="http://schemas.microsoft.com/office/powerpoint/2010/main" val="143176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45D373-5356-4909-BDBC-6572B07294D2}"/>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rPr>
              <a:t>Universal Design for Learning</a:t>
            </a:r>
          </a:p>
        </p:txBody>
      </p:sp>
      <p:sp>
        <p:nvSpPr>
          <p:cNvPr id="3" name="Text Placeholder 2">
            <a:extLst>
              <a:ext uri="{FF2B5EF4-FFF2-40B4-BE49-F238E27FC236}">
                <a16:creationId xmlns:a16="http://schemas.microsoft.com/office/drawing/2014/main" id="{B5ED6471-F199-4D9A-9D14-B0783BC140E7}"/>
              </a:ext>
            </a:extLst>
          </p:cNvPr>
          <p:cNvSpPr>
            <a:spLocks noGrp="1"/>
          </p:cNvSpPr>
          <p:nvPr>
            <p:ph type="body" idx="1"/>
          </p:nvPr>
        </p:nvSpPr>
        <p:spPr>
          <a:xfrm>
            <a:off x="838200" y="4368800"/>
            <a:ext cx="10515600" cy="1390650"/>
          </a:xfrm>
        </p:spPr>
        <p:txBody>
          <a:bodyPr vert="horz" lIns="91440" tIns="45720" rIns="91440" bIns="45720" rtlCol="0">
            <a:normAutofit lnSpcReduction="10000"/>
          </a:bodyPr>
          <a:lstStyle/>
          <a:p>
            <a:pPr algn="ctr"/>
            <a:r>
              <a:rPr lang="en-US" sz="3200" kern="1200" dirty="0">
                <a:solidFill>
                  <a:schemeClr val="tx1"/>
                </a:solidFill>
              </a:rPr>
              <a:t>CAST. (2018). </a:t>
            </a:r>
            <a:r>
              <a:rPr lang="en-US" sz="3200" i="1" kern="1200" dirty="0">
                <a:solidFill>
                  <a:schemeClr val="tx1"/>
                </a:solidFill>
                <a:hlinkClick r:id="rId2"/>
              </a:rPr>
              <a:t>Universal design for learning guidelines, version 2.2</a:t>
            </a:r>
            <a:r>
              <a:rPr lang="en-US" sz="3200" kern="1200" dirty="0">
                <a:solidFill>
                  <a:schemeClr val="tx1"/>
                </a:solidFill>
              </a:rPr>
              <a:t>. Center for Applied Special Technology (CAST).</a:t>
            </a:r>
          </a:p>
        </p:txBody>
      </p:sp>
      <p:sp>
        <p:nvSpPr>
          <p:cNvPr id="4" name="Footer Placeholder 3">
            <a:extLst>
              <a:ext uri="{FF2B5EF4-FFF2-40B4-BE49-F238E27FC236}">
                <a16:creationId xmlns:a16="http://schemas.microsoft.com/office/drawing/2014/main" id="{0595C574-D1AA-42FE-9A30-01F7EDFBE10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rPr>
              <a:t>FCSUA 2021 Virtual FPCTP MidYear Institute and CCT Club Sponsors Annual Meeting</a:t>
            </a:r>
          </a:p>
        </p:txBody>
      </p:sp>
      <p:sp>
        <p:nvSpPr>
          <p:cNvPr id="5" name="Slide Number Placeholder 4">
            <a:extLst>
              <a:ext uri="{FF2B5EF4-FFF2-40B4-BE49-F238E27FC236}">
                <a16:creationId xmlns:a16="http://schemas.microsoft.com/office/drawing/2014/main" id="{CD24C57A-020F-451E-BB99-9937784B45E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6BEBCCF-7030-4B7F-B04C-FB3ACCDA4E62}" type="slidenum">
              <a:rPr lang="en-US" smtClean="0"/>
              <a:pPr>
                <a:spcAft>
                  <a:spcPts val="600"/>
                </a:spcAft>
              </a:pPr>
              <a:t>11</a:t>
            </a:fld>
            <a:endParaRPr lang="en-US"/>
          </a:p>
        </p:txBody>
      </p:sp>
    </p:spTree>
    <p:extLst>
      <p:ext uri="{BB962C8B-B14F-4D97-AF65-F5344CB8AC3E}">
        <p14:creationId xmlns:p14="http://schemas.microsoft.com/office/powerpoint/2010/main" val="180142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5">
            <a:extLst>
              <a:ext uri="{FF2B5EF4-FFF2-40B4-BE49-F238E27FC236}">
                <a16:creationId xmlns:a16="http://schemas.microsoft.com/office/drawing/2014/main" id="{F5A903E5-83C8-4A71-ACCE-40CF9D5F7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Multiple Means of Engagement</a:t>
            </a:r>
          </a:p>
        </p:txBody>
      </p:sp>
      <p:sp>
        <p:nvSpPr>
          <p:cNvPr id="66" name="Content Placeholder 6">
            <a:extLst>
              <a:ext uri="{FF2B5EF4-FFF2-40B4-BE49-F238E27FC236}">
                <a16:creationId xmlns:a16="http://schemas.microsoft.com/office/drawing/2014/main" id="{E8334CC2-8E2F-426B-A207-86E871535FEE}"/>
              </a:ext>
            </a:extLst>
          </p:cNvPr>
          <p:cNvSpPr>
            <a:spLocks noGrp="1"/>
          </p:cNvSpPr>
          <p:nvPr>
            <p:ph idx="1"/>
          </p:nvPr>
        </p:nvSpPr>
        <p:spPr>
          <a:xfrm>
            <a:off x="1367624" y="2490436"/>
            <a:ext cx="9708995" cy="3567173"/>
          </a:xfrm>
        </p:spPr>
        <p:txBody>
          <a:bodyPr anchor="ctr">
            <a:normAutofit/>
          </a:bodyPr>
          <a:lstStyle/>
          <a:p>
            <a:r>
              <a:rPr lang="en-US" sz="2000" dirty="0"/>
              <a:t>Provide options for Recruiting Interest:</a:t>
            </a:r>
          </a:p>
          <a:p>
            <a:pPr lvl="1"/>
            <a:r>
              <a:rPr lang="en-US" sz="2000" dirty="0">
                <a:hlinkClick r:id="rId2"/>
              </a:rPr>
              <a:t>Minimize threats and distractions (7.3).</a:t>
            </a:r>
            <a:endParaRPr lang="en-US" sz="2000" dirty="0"/>
          </a:p>
          <a:p>
            <a:r>
              <a:rPr lang="en-US" sz="2000" dirty="0"/>
              <a:t>Provide options for Sustaining Effort and Persistence:</a:t>
            </a:r>
          </a:p>
          <a:p>
            <a:pPr lvl="1"/>
            <a:r>
              <a:rPr lang="en-US" sz="2000" dirty="0">
                <a:hlinkClick r:id="rId3"/>
              </a:rPr>
              <a:t>Heighten salience of goals and objectives (8.1).</a:t>
            </a:r>
            <a:endParaRPr lang="en-US" sz="2000" dirty="0"/>
          </a:p>
          <a:p>
            <a:pPr lvl="1"/>
            <a:r>
              <a:rPr lang="en-US" sz="2000" dirty="0">
                <a:hlinkClick r:id="rId4"/>
              </a:rPr>
              <a:t>Vary demands and resources to optimize challenge (8.2).</a:t>
            </a:r>
            <a:endParaRPr lang="en-US" sz="2000" dirty="0"/>
          </a:p>
          <a:p>
            <a:pPr lvl="1"/>
            <a:r>
              <a:rPr lang="en-US" sz="2000" dirty="0">
                <a:hlinkClick r:id="rId5"/>
              </a:rPr>
              <a:t>Increase mastery-oriented feedback (8.4).</a:t>
            </a:r>
            <a:endParaRPr lang="en-US" sz="2000" dirty="0"/>
          </a:p>
          <a:p>
            <a:r>
              <a:rPr lang="en-US" sz="2000" dirty="0"/>
              <a:t>Provide options for Self Regulation:</a:t>
            </a:r>
          </a:p>
          <a:p>
            <a:pPr lvl="1"/>
            <a:r>
              <a:rPr lang="en-US" sz="2000" dirty="0">
                <a:hlinkClick r:id="rId6"/>
              </a:rPr>
              <a:t>Promote expectations and beliefs that optimize motivation (9.1).</a:t>
            </a:r>
            <a:endParaRPr lang="en-US" sz="2000" dirty="0"/>
          </a:p>
          <a:p>
            <a:pPr lvl="1"/>
            <a:r>
              <a:rPr lang="en-US" sz="2000" dirty="0">
                <a:hlinkClick r:id="rId7"/>
              </a:rPr>
              <a:t>Facilitate personal coping skills and strategies (9.2).</a:t>
            </a:r>
            <a:endParaRPr lang="en-US" sz="2000" dirty="0"/>
          </a:p>
          <a:p>
            <a:pPr lvl="1"/>
            <a:r>
              <a:rPr lang="en-US" sz="2000" dirty="0">
                <a:hlinkClick r:id="rId8"/>
              </a:rPr>
              <a:t>Develop self-assessment and reflection (9.3).</a:t>
            </a:r>
            <a:endParaRPr lang="en-US" sz="2000" dirty="0"/>
          </a:p>
        </p:txBody>
      </p:sp>
      <p:sp>
        <p:nvSpPr>
          <p:cNvPr id="4" name="Footer Placeholder 3">
            <a:extLst>
              <a:ext uri="{FF2B5EF4-FFF2-40B4-BE49-F238E27FC236}">
                <a16:creationId xmlns:a16="http://schemas.microsoft.com/office/drawing/2014/main" id="{D82D865A-F98D-4F6B-AC22-47137B136B8F}"/>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FCSUA 2021 Virtual FPCTP MidYear Institute and CCT Club Sponsors Annual Meeting</a:t>
            </a:r>
          </a:p>
        </p:txBody>
      </p:sp>
      <p:sp>
        <p:nvSpPr>
          <p:cNvPr id="5" name="Slide Number Placeholder 4">
            <a:extLst>
              <a:ext uri="{FF2B5EF4-FFF2-40B4-BE49-F238E27FC236}">
                <a16:creationId xmlns:a16="http://schemas.microsoft.com/office/drawing/2014/main" id="{E4CEB899-915D-4755-AA5F-FB5F2C81802A}"/>
              </a:ext>
            </a:extLst>
          </p:cNvPr>
          <p:cNvSpPr>
            <a:spLocks noGrp="1"/>
          </p:cNvSpPr>
          <p:nvPr>
            <p:ph type="sldNum" sz="quarter" idx="12"/>
          </p:nvPr>
        </p:nvSpPr>
        <p:spPr>
          <a:xfrm>
            <a:off x="10707624" y="6382512"/>
            <a:ext cx="685800" cy="320040"/>
          </a:xfrm>
        </p:spPr>
        <p:txBody>
          <a:bodyPr>
            <a:normAutofit/>
          </a:bodyPr>
          <a:lstStyle/>
          <a:p>
            <a:pPr>
              <a:spcAft>
                <a:spcPts val="600"/>
              </a:spcAft>
            </a:pPr>
            <a:fld id="{46BEBCCF-7030-4B7F-B04C-FB3ACCDA4E62}" type="slidenum">
              <a:rPr lang="en-US" sz="1000"/>
              <a:pPr>
                <a:spcAft>
                  <a:spcPts val="600"/>
                </a:spcAft>
              </a:pPr>
              <a:t>12</a:t>
            </a:fld>
            <a:endParaRPr lang="en-US" sz="1000"/>
          </a:p>
        </p:txBody>
      </p:sp>
    </p:spTree>
    <p:extLst>
      <p:ext uri="{BB962C8B-B14F-4D97-AF65-F5344CB8AC3E}">
        <p14:creationId xmlns:p14="http://schemas.microsoft.com/office/powerpoint/2010/main" val="99296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927A86-B441-44E3-A056-BE23C7F61898}"/>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Multiple Means of Representation</a:t>
            </a:r>
          </a:p>
        </p:txBody>
      </p:sp>
      <p:sp>
        <p:nvSpPr>
          <p:cNvPr id="3" name="Content Placeholder 2">
            <a:extLst>
              <a:ext uri="{FF2B5EF4-FFF2-40B4-BE49-F238E27FC236}">
                <a16:creationId xmlns:a16="http://schemas.microsoft.com/office/drawing/2014/main" id="{FB03994E-326B-475A-9B2C-2AD9946C9DD6}"/>
              </a:ext>
            </a:extLst>
          </p:cNvPr>
          <p:cNvSpPr>
            <a:spLocks noGrp="1"/>
          </p:cNvSpPr>
          <p:nvPr>
            <p:ph idx="1"/>
          </p:nvPr>
        </p:nvSpPr>
        <p:spPr>
          <a:xfrm>
            <a:off x="1367624" y="2490436"/>
            <a:ext cx="9708995" cy="3567173"/>
          </a:xfrm>
        </p:spPr>
        <p:txBody>
          <a:bodyPr anchor="ctr">
            <a:normAutofit/>
          </a:bodyPr>
          <a:lstStyle/>
          <a:p>
            <a:r>
              <a:rPr lang="en-US" sz="1300" dirty="0"/>
              <a:t>Provide options for Perception:</a:t>
            </a:r>
          </a:p>
          <a:p>
            <a:pPr lvl="1"/>
            <a:r>
              <a:rPr lang="en-US" sz="1300" dirty="0">
                <a:hlinkClick r:id="rId2"/>
              </a:rPr>
              <a:t>Offer ways of customizing the display of information (1.1).</a:t>
            </a:r>
            <a:endParaRPr lang="en-US" sz="1300" dirty="0"/>
          </a:p>
          <a:p>
            <a:pPr lvl="1"/>
            <a:r>
              <a:rPr lang="en-US" sz="1300" dirty="0">
                <a:hlinkClick r:id="rId3"/>
              </a:rPr>
              <a:t>Offer alternatives for auditory information (1.2).</a:t>
            </a:r>
            <a:endParaRPr lang="en-US" sz="1300" dirty="0"/>
          </a:p>
          <a:p>
            <a:pPr lvl="1"/>
            <a:r>
              <a:rPr lang="en-US" sz="1300" dirty="0">
                <a:hlinkClick r:id="rId4"/>
              </a:rPr>
              <a:t>Offer alternatives for visual information (1.3).</a:t>
            </a:r>
            <a:endParaRPr lang="en-US" sz="1300" dirty="0"/>
          </a:p>
          <a:p>
            <a:r>
              <a:rPr lang="en-US" sz="1300" dirty="0"/>
              <a:t>Provide options for Language and Symbols:</a:t>
            </a:r>
          </a:p>
          <a:p>
            <a:pPr lvl="1"/>
            <a:r>
              <a:rPr lang="en-US" sz="1300" dirty="0">
                <a:hlinkClick r:id="rId5"/>
              </a:rPr>
              <a:t>Clarify vocabulary and symbols (2.1).</a:t>
            </a:r>
            <a:endParaRPr lang="en-US" sz="1300" dirty="0"/>
          </a:p>
          <a:p>
            <a:pPr lvl="1"/>
            <a:r>
              <a:rPr lang="en-US" sz="1300" dirty="0">
                <a:hlinkClick r:id="rId6"/>
              </a:rPr>
              <a:t>Clarify syntax and structure (2.2).</a:t>
            </a:r>
            <a:endParaRPr lang="en-US" sz="1300" dirty="0"/>
          </a:p>
          <a:p>
            <a:pPr lvl="1"/>
            <a:r>
              <a:rPr lang="en-US" sz="1300" dirty="0">
                <a:hlinkClick r:id="rId7"/>
              </a:rPr>
              <a:t>Support decoding of text, mathematical notation, and symbols (2.3).</a:t>
            </a:r>
            <a:endParaRPr lang="en-US" sz="1300" dirty="0"/>
          </a:p>
          <a:p>
            <a:pPr lvl="1"/>
            <a:r>
              <a:rPr lang="en-US" sz="1300" dirty="0">
                <a:hlinkClick r:id="rId8"/>
              </a:rPr>
              <a:t>Illustrate through multiple media (2.5).</a:t>
            </a:r>
            <a:endParaRPr lang="en-US" sz="1300" dirty="0"/>
          </a:p>
          <a:p>
            <a:r>
              <a:rPr lang="en-US" sz="1300" dirty="0"/>
              <a:t>Provide options for Comprehension:</a:t>
            </a:r>
          </a:p>
          <a:p>
            <a:pPr lvl="1"/>
            <a:r>
              <a:rPr lang="en-US" sz="1300" dirty="0">
                <a:hlinkClick r:id="rId9"/>
              </a:rPr>
              <a:t>Activate or supply background knowledge (3.1).</a:t>
            </a:r>
            <a:endParaRPr lang="en-US" sz="1300" dirty="0"/>
          </a:p>
          <a:p>
            <a:pPr lvl="1"/>
            <a:r>
              <a:rPr lang="en-US" sz="1300" dirty="0">
                <a:hlinkClick r:id="rId10"/>
              </a:rPr>
              <a:t>Highlight patterns, critical features, big ideas, and relationships (3.2).</a:t>
            </a:r>
            <a:endParaRPr lang="en-US" sz="1300" dirty="0"/>
          </a:p>
          <a:p>
            <a:pPr lvl="1"/>
            <a:r>
              <a:rPr lang="en-US" sz="1300" dirty="0">
                <a:hlinkClick r:id="rId11"/>
              </a:rPr>
              <a:t>Guide information processing and visualization (3.3).</a:t>
            </a:r>
            <a:endParaRPr lang="en-US" sz="1300" dirty="0"/>
          </a:p>
          <a:p>
            <a:pPr lvl="1"/>
            <a:r>
              <a:rPr lang="en-US" sz="1300" dirty="0">
                <a:hlinkClick r:id="rId12"/>
              </a:rPr>
              <a:t>Maximize transfer and generalization (3.4).</a:t>
            </a:r>
            <a:endParaRPr lang="en-US" sz="1300" dirty="0"/>
          </a:p>
        </p:txBody>
      </p:sp>
      <p:sp>
        <p:nvSpPr>
          <p:cNvPr id="4" name="Footer Placeholder 3">
            <a:extLst>
              <a:ext uri="{FF2B5EF4-FFF2-40B4-BE49-F238E27FC236}">
                <a16:creationId xmlns:a16="http://schemas.microsoft.com/office/drawing/2014/main" id="{7CDBD003-446E-46B9-98F3-F8F7BBF19966}"/>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FCSUA 2021 Virtual FPCTP MidYear Institute and CCT Club Sponsors Annual Meeting</a:t>
            </a:r>
          </a:p>
        </p:txBody>
      </p:sp>
      <p:sp>
        <p:nvSpPr>
          <p:cNvPr id="5" name="Slide Number Placeholder 4">
            <a:extLst>
              <a:ext uri="{FF2B5EF4-FFF2-40B4-BE49-F238E27FC236}">
                <a16:creationId xmlns:a16="http://schemas.microsoft.com/office/drawing/2014/main" id="{B40F73C9-3E46-4620-99A1-CCE0818E3CF0}"/>
              </a:ext>
            </a:extLst>
          </p:cNvPr>
          <p:cNvSpPr>
            <a:spLocks noGrp="1"/>
          </p:cNvSpPr>
          <p:nvPr>
            <p:ph type="sldNum" sz="quarter" idx="12"/>
          </p:nvPr>
        </p:nvSpPr>
        <p:spPr>
          <a:xfrm>
            <a:off x="10707624" y="6382512"/>
            <a:ext cx="685800" cy="320040"/>
          </a:xfrm>
        </p:spPr>
        <p:txBody>
          <a:bodyPr>
            <a:normAutofit/>
          </a:bodyPr>
          <a:lstStyle/>
          <a:p>
            <a:pPr>
              <a:spcAft>
                <a:spcPts val="600"/>
              </a:spcAft>
            </a:pPr>
            <a:fld id="{46BEBCCF-7030-4B7F-B04C-FB3ACCDA4E62}" type="slidenum">
              <a:rPr lang="en-US" sz="1000" smtClean="0"/>
              <a:pPr>
                <a:spcAft>
                  <a:spcPts val="600"/>
                </a:spcAft>
              </a:pPr>
              <a:t>13</a:t>
            </a:fld>
            <a:endParaRPr lang="en-US" sz="1000"/>
          </a:p>
        </p:txBody>
      </p:sp>
    </p:spTree>
    <p:extLst>
      <p:ext uri="{BB962C8B-B14F-4D97-AF65-F5344CB8AC3E}">
        <p14:creationId xmlns:p14="http://schemas.microsoft.com/office/powerpoint/2010/main" val="304283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6D1F09-EDA0-409D-9050-2D32D8BB727A}"/>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Multiple Means of Action and Expression</a:t>
            </a:r>
          </a:p>
        </p:txBody>
      </p:sp>
      <p:sp>
        <p:nvSpPr>
          <p:cNvPr id="3" name="Content Placeholder 2">
            <a:extLst>
              <a:ext uri="{FF2B5EF4-FFF2-40B4-BE49-F238E27FC236}">
                <a16:creationId xmlns:a16="http://schemas.microsoft.com/office/drawing/2014/main" id="{068DEAA6-F3D1-4871-ABB7-32B2B0BC6108}"/>
              </a:ext>
            </a:extLst>
          </p:cNvPr>
          <p:cNvSpPr>
            <a:spLocks noGrp="1"/>
          </p:cNvSpPr>
          <p:nvPr>
            <p:ph idx="1"/>
          </p:nvPr>
        </p:nvSpPr>
        <p:spPr>
          <a:xfrm>
            <a:off x="1367624" y="2490436"/>
            <a:ext cx="9708995" cy="3567173"/>
          </a:xfrm>
        </p:spPr>
        <p:txBody>
          <a:bodyPr anchor="ctr">
            <a:normAutofit/>
          </a:bodyPr>
          <a:lstStyle/>
          <a:p>
            <a:r>
              <a:rPr lang="en-US" sz="1500" dirty="0"/>
              <a:t>Provide options for Physical Action:</a:t>
            </a:r>
          </a:p>
          <a:p>
            <a:pPr lvl="1"/>
            <a:r>
              <a:rPr lang="en-US" sz="1500" dirty="0">
                <a:hlinkClick r:id="rId2"/>
              </a:rPr>
              <a:t>Vary the methods for response and navigation (4.1).</a:t>
            </a:r>
            <a:endParaRPr lang="en-US" sz="1500" dirty="0"/>
          </a:p>
          <a:p>
            <a:pPr lvl="1"/>
            <a:r>
              <a:rPr lang="en-US" sz="1500" dirty="0">
                <a:hlinkClick r:id="rId3"/>
              </a:rPr>
              <a:t>Optimize access to tools and assistive technologies (4.2).</a:t>
            </a:r>
            <a:endParaRPr lang="en-US" sz="1500" dirty="0"/>
          </a:p>
          <a:p>
            <a:r>
              <a:rPr lang="en-US" sz="1500" dirty="0"/>
              <a:t>Provide options for Expression and Communication:</a:t>
            </a:r>
          </a:p>
          <a:p>
            <a:pPr lvl="1"/>
            <a:r>
              <a:rPr lang="en-US" sz="1500" dirty="0">
                <a:hlinkClick r:id="rId4"/>
              </a:rPr>
              <a:t>Use multiple media for communication (5.1).</a:t>
            </a:r>
            <a:endParaRPr lang="en-US" sz="1500" dirty="0"/>
          </a:p>
          <a:p>
            <a:pPr lvl="1"/>
            <a:r>
              <a:rPr lang="en-US" sz="1500" dirty="0">
                <a:hlinkClick r:id="rId5"/>
              </a:rPr>
              <a:t>Use multiple tools for construction and composition (5.2).</a:t>
            </a:r>
            <a:endParaRPr lang="en-US" sz="1500" dirty="0"/>
          </a:p>
          <a:p>
            <a:pPr lvl="1"/>
            <a:r>
              <a:rPr lang="en-US" sz="1500" dirty="0">
                <a:hlinkClick r:id="rId6"/>
              </a:rPr>
              <a:t>Build fluencies with graduated levels of support for practice and performance (5.3).</a:t>
            </a:r>
            <a:endParaRPr lang="en-US" sz="1500" dirty="0"/>
          </a:p>
          <a:p>
            <a:r>
              <a:rPr lang="en-US" sz="1500" dirty="0"/>
              <a:t>Provide options for Executive Functions:</a:t>
            </a:r>
          </a:p>
          <a:p>
            <a:pPr lvl="1"/>
            <a:r>
              <a:rPr lang="en-US" sz="1500" dirty="0">
                <a:hlinkClick r:id="rId7"/>
              </a:rPr>
              <a:t>Guide appropriate goal-setting (6.1).</a:t>
            </a:r>
            <a:endParaRPr lang="en-US" sz="1500" dirty="0"/>
          </a:p>
          <a:p>
            <a:pPr lvl="1"/>
            <a:r>
              <a:rPr lang="en-US" sz="1500" dirty="0">
                <a:hlinkClick r:id="rId8"/>
              </a:rPr>
              <a:t>Support planning and strategy development (6.2).</a:t>
            </a:r>
            <a:endParaRPr lang="en-US" sz="1500" dirty="0"/>
          </a:p>
          <a:p>
            <a:pPr lvl="1"/>
            <a:r>
              <a:rPr lang="en-US" sz="1500" dirty="0">
                <a:hlinkClick r:id="rId9"/>
              </a:rPr>
              <a:t>Facilitate managing information and resources (6.3).</a:t>
            </a:r>
            <a:endParaRPr lang="en-US" sz="1500" dirty="0"/>
          </a:p>
          <a:p>
            <a:pPr lvl="1"/>
            <a:r>
              <a:rPr lang="en-US" sz="1500" dirty="0">
                <a:hlinkClick r:id="rId10"/>
              </a:rPr>
              <a:t>Enhance capacity for monitoring progress (6.4).</a:t>
            </a:r>
            <a:endParaRPr lang="en-US" sz="1500" dirty="0"/>
          </a:p>
        </p:txBody>
      </p:sp>
      <p:sp>
        <p:nvSpPr>
          <p:cNvPr id="4" name="Footer Placeholder 3">
            <a:extLst>
              <a:ext uri="{FF2B5EF4-FFF2-40B4-BE49-F238E27FC236}">
                <a16:creationId xmlns:a16="http://schemas.microsoft.com/office/drawing/2014/main" id="{74264E00-775B-40F1-B57C-6DD363357EF6}"/>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FCSUA 2021 Virtual FPCTP MidYear Institute and CCT Club Sponsors Annual Meeting</a:t>
            </a:r>
          </a:p>
        </p:txBody>
      </p:sp>
      <p:sp>
        <p:nvSpPr>
          <p:cNvPr id="5" name="Slide Number Placeholder 4">
            <a:extLst>
              <a:ext uri="{FF2B5EF4-FFF2-40B4-BE49-F238E27FC236}">
                <a16:creationId xmlns:a16="http://schemas.microsoft.com/office/drawing/2014/main" id="{24EEB807-40DA-499E-81F7-FCFF37648AB3}"/>
              </a:ext>
            </a:extLst>
          </p:cNvPr>
          <p:cNvSpPr>
            <a:spLocks noGrp="1"/>
          </p:cNvSpPr>
          <p:nvPr>
            <p:ph type="sldNum" sz="quarter" idx="12"/>
          </p:nvPr>
        </p:nvSpPr>
        <p:spPr>
          <a:xfrm>
            <a:off x="10707624" y="6382512"/>
            <a:ext cx="685800" cy="320040"/>
          </a:xfrm>
        </p:spPr>
        <p:txBody>
          <a:bodyPr>
            <a:normAutofit/>
          </a:bodyPr>
          <a:lstStyle/>
          <a:p>
            <a:pPr>
              <a:spcAft>
                <a:spcPts val="600"/>
              </a:spcAft>
            </a:pPr>
            <a:fld id="{46BEBCCF-7030-4B7F-B04C-FB3ACCDA4E62}" type="slidenum">
              <a:rPr lang="en-US" sz="1000"/>
              <a:pPr>
                <a:spcAft>
                  <a:spcPts val="600"/>
                </a:spcAft>
              </a:pPr>
              <a:t>14</a:t>
            </a:fld>
            <a:endParaRPr lang="en-US" sz="1000"/>
          </a:p>
        </p:txBody>
      </p:sp>
    </p:spTree>
    <p:extLst>
      <p:ext uri="{BB962C8B-B14F-4D97-AF65-F5344CB8AC3E}">
        <p14:creationId xmlns:p14="http://schemas.microsoft.com/office/powerpoint/2010/main" val="289184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5635DA6-FCEF-4B28-981B-F4D5F7B4486F}"/>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rPr>
              <a:t>Quick Takeaways</a:t>
            </a:r>
          </a:p>
        </p:txBody>
      </p:sp>
      <p:sp>
        <p:nvSpPr>
          <p:cNvPr id="3" name="Text Placeholder 2">
            <a:extLst>
              <a:ext uri="{FF2B5EF4-FFF2-40B4-BE49-F238E27FC236}">
                <a16:creationId xmlns:a16="http://schemas.microsoft.com/office/drawing/2014/main" id="{09E0D9A1-15EA-498E-B464-8258F56290EC}"/>
              </a:ext>
            </a:extLst>
          </p:cNvPr>
          <p:cNvSpPr>
            <a:spLocks noGrp="1"/>
          </p:cNvSpPr>
          <p:nvPr>
            <p:ph type="body" idx="1"/>
          </p:nvPr>
        </p:nvSpPr>
        <p:spPr>
          <a:xfrm>
            <a:off x="838200" y="4368800"/>
            <a:ext cx="10515600" cy="1390650"/>
          </a:xfrm>
        </p:spPr>
        <p:txBody>
          <a:bodyPr vert="horz" lIns="91440" tIns="45720" rIns="91440" bIns="45720" rtlCol="0">
            <a:normAutofit/>
          </a:bodyPr>
          <a:lstStyle/>
          <a:p>
            <a:pPr algn="ctr"/>
            <a:endParaRPr lang="en-US" sz="3200" kern="1200">
              <a:solidFill>
                <a:schemeClr val="tx1"/>
              </a:solidFill>
            </a:endParaRPr>
          </a:p>
        </p:txBody>
      </p:sp>
      <p:sp>
        <p:nvSpPr>
          <p:cNvPr id="4" name="Footer Placeholder 3">
            <a:extLst>
              <a:ext uri="{FF2B5EF4-FFF2-40B4-BE49-F238E27FC236}">
                <a16:creationId xmlns:a16="http://schemas.microsoft.com/office/drawing/2014/main" id="{45EC3978-6825-4B86-A792-96BE83B6EF8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rPr>
              <a:t>FCSUA 2021 Virtual FPCTP MidYear Institute and CCT Club Sponsors Annual Meeting</a:t>
            </a:r>
          </a:p>
        </p:txBody>
      </p:sp>
      <p:sp>
        <p:nvSpPr>
          <p:cNvPr id="5" name="Slide Number Placeholder 4">
            <a:extLst>
              <a:ext uri="{FF2B5EF4-FFF2-40B4-BE49-F238E27FC236}">
                <a16:creationId xmlns:a16="http://schemas.microsoft.com/office/drawing/2014/main" id="{5505D8B3-40BD-4251-9633-5BB95C39CB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6BEBCCF-7030-4B7F-B04C-FB3ACCDA4E62}" type="slidenum">
              <a:rPr lang="en-US" smtClean="0"/>
              <a:pPr>
                <a:spcAft>
                  <a:spcPts val="600"/>
                </a:spcAft>
              </a:pPr>
              <a:t>15</a:t>
            </a:fld>
            <a:endParaRPr lang="en-US"/>
          </a:p>
        </p:txBody>
      </p:sp>
    </p:spTree>
    <p:extLst>
      <p:ext uri="{BB962C8B-B14F-4D97-AF65-F5344CB8AC3E}">
        <p14:creationId xmlns:p14="http://schemas.microsoft.com/office/powerpoint/2010/main" val="97095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6792-5013-40C9-8E1B-5D6191047A2F}"/>
              </a:ext>
            </a:extLst>
          </p:cNvPr>
          <p:cNvSpPr>
            <a:spLocks noGrp="1"/>
          </p:cNvSpPr>
          <p:nvPr>
            <p:ph type="title"/>
          </p:nvPr>
        </p:nvSpPr>
        <p:spPr/>
        <p:txBody>
          <a:bodyPr/>
          <a:lstStyle/>
          <a:p>
            <a:r>
              <a:rPr lang="en-US" dirty="0"/>
              <a:t>Easy Things to Implement</a:t>
            </a:r>
          </a:p>
        </p:txBody>
      </p:sp>
      <p:graphicFrame>
        <p:nvGraphicFramePr>
          <p:cNvPr id="21" name="Content Placeholder 2" descr="Tips to implement effective instruction and tools within the postsecondary educational landscape to follow Universal Design for Learning principles and better align with web content accessibility guidelines.">
            <a:extLst>
              <a:ext uri="{FF2B5EF4-FFF2-40B4-BE49-F238E27FC236}">
                <a16:creationId xmlns:a16="http://schemas.microsoft.com/office/drawing/2014/main" id="{D4154791-9449-4255-9CE5-181419B7B104}"/>
              </a:ext>
            </a:extLst>
          </p:cNvPr>
          <p:cNvGraphicFramePr>
            <a:graphicFrameLocks noGrp="1"/>
          </p:cNvGraphicFramePr>
          <p:nvPr>
            <p:ph sz="half" idx="1"/>
            <p:extLst>
              <p:ext uri="{D42A27DB-BD31-4B8C-83A1-F6EECF244321}">
                <p14:modId xmlns:p14="http://schemas.microsoft.com/office/powerpoint/2010/main" val="3999948801"/>
              </p:ext>
            </p:extLst>
          </p:nvPr>
        </p:nvGraphicFramePr>
        <p:xfrm>
          <a:off x="838200" y="1690689"/>
          <a:ext cx="10515600" cy="3374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3491906-CB19-4C44-B63E-8BE1146E6505}"/>
              </a:ext>
            </a:extLst>
          </p:cNvPr>
          <p:cNvSpPr txBox="1"/>
          <p:nvPr/>
        </p:nvSpPr>
        <p:spPr>
          <a:xfrm>
            <a:off x="838200" y="5327374"/>
            <a:ext cx="105156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Source:</a:t>
            </a:r>
            <a:r>
              <a:rPr lang="en-US" sz="2000" dirty="0">
                <a:latin typeface="Arial" panose="020B0604020202020204" pitchFamily="34" charset="0"/>
                <a:cs typeface="Arial" panose="020B0604020202020204" pitchFamily="34" charset="0"/>
              </a:rPr>
              <a:t> Seeman-Horwitz, L., Montgomery, R., Lee, S., Ran, R. (eds.). (2021, April 29). </a:t>
            </a:r>
            <a:r>
              <a:rPr lang="en-US" sz="2000" i="1" dirty="0">
                <a:latin typeface="Arial" panose="020B0604020202020204" pitchFamily="34" charset="0"/>
                <a:cs typeface="Arial" panose="020B0604020202020204" pitchFamily="34" charset="0"/>
                <a:hlinkClick r:id="rId7"/>
              </a:rPr>
              <a:t>Making content usable for people with cognitive and learning disabilities</a:t>
            </a:r>
            <a:r>
              <a:rPr lang="en-US" sz="2000" dirty="0">
                <a:latin typeface="Arial" panose="020B0604020202020204" pitchFamily="34" charset="0"/>
                <a:cs typeface="Arial" panose="020B0604020202020204" pitchFamily="34" charset="0"/>
              </a:rPr>
              <a:t>. W3C.</a:t>
            </a:r>
          </a:p>
        </p:txBody>
      </p:sp>
      <p:sp>
        <p:nvSpPr>
          <p:cNvPr id="4" name="Footer Placeholder 3">
            <a:extLst>
              <a:ext uri="{FF2B5EF4-FFF2-40B4-BE49-F238E27FC236}">
                <a16:creationId xmlns:a16="http://schemas.microsoft.com/office/drawing/2014/main" id="{A338011E-E293-4724-B972-383D78D9583C}"/>
              </a:ext>
            </a:extLst>
          </p:cNvPr>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7B6A986E-8F53-423E-944E-5F6F3EC71F22}"/>
              </a:ext>
            </a:extLst>
          </p:cNvPr>
          <p:cNvSpPr>
            <a:spLocks noGrp="1"/>
          </p:cNvSpPr>
          <p:nvPr>
            <p:ph type="sldNum" sz="quarter" idx="12"/>
          </p:nvPr>
        </p:nvSpPr>
        <p:spPr/>
        <p:txBody>
          <a:bodyPr/>
          <a:lstStyle/>
          <a:p>
            <a:fld id="{46BEBCCF-7030-4B7F-B04C-FB3ACCDA4E62}" type="slidenum">
              <a:rPr lang="en-US" smtClean="0"/>
              <a:pPr/>
              <a:t>16</a:t>
            </a:fld>
            <a:endParaRPr lang="en-US" dirty="0"/>
          </a:p>
        </p:txBody>
      </p:sp>
    </p:spTree>
    <p:extLst>
      <p:ext uri="{BB962C8B-B14F-4D97-AF65-F5344CB8AC3E}">
        <p14:creationId xmlns:p14="http://schemas.microsoft.com/office/powerpoint/2010/main" val="147811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90F7B-1BB0-4AB8-A972-4BC4E5D0D86C}"/>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C0673FD-B7DF-4DFD-87BE-022F6953F1F4}"/>
              </a:ext>
            </a:extLst>
          </p:cNvPr>
          <p:cNvSpPr>
            <a:spLocks noGrp="1"/>
          </p:cNvSpPr>
          <p:nvPr>
            <p:ph type="body" idx="1"/>
          </p:nvPr>
        </p:nvSpPr>
        <p:spPr>
          <a:xfrm>
            <a:off x="838200" y="4368800"/>
            <a:ext cx="10515600" cy="1390650"/>
          </a:xfrm>
        </p:spPr>
        <p:txBody>
          <a:bodyPr vert="horz" lIns="91440" tIns="45720" rIns="91440" bIns="45720" rtlCol="0">
            <a:normAutofit/>
          </a:bodyPr>
          <a:lstStyle/>
          <a:p>
            <a:pPr algn="ctr"/>
            <a:r>
              <a:rPr lang="en-US" sz="3200" kern="1200" dirty="0">
                <a:solidFill>
                  <a:schemeClr val="tx1"/>
                </a:solidFill>
                <a:latin typeface="+mn-lt"/>
                <a:ea typeface="+mn-ea"/>
                <a:cs typeface="+mn-cs"/>
              </a:rPr>
              <a:t>Please use the next five (5) to ten (10) minutes to ask questions and discuss with the presenter.</a:t>
            </a:r>
          </a:p>
        </p:txBody>
      </p:sp>
      <p:sp>
        <p:nvSpPr>
          <p:cNvPr id="4" name="Footer Placeholder 3">
            <a:extLst>
              <a:ext uri="{FF2B5EF4-FFF2-40B4-BE49-F238E27FC236}">
                <a16:creationId xmlns:a16="http://schemas.microsoft.com/office/drawing/2014/main" id="{DA67A59E-9742-4E7D-8FB1-EBF8399980A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FCSUA 2021 Virtual FPCTP MidYear Institute and CCT Club Sponsors Annual Meeting</a:t>
            </a:r>
          </a:p>
        </p:txBody>
      </p:sp>
      <p:sp>
        <p:nvSpPr>
          <p:cNvPr id="5" name="Slide Number Placeholder 4">
            <a:extLst>
              <a:ext uri="{FF2B5EF4-FFF2-40B4-BE49-F238E27FC236}">
                <a16:creationId xmlns:a16="http://schemas.microsoft.com/office/drawing/2014/main" id="{F0E6125E-2196-4D58-9F99-754EC65DE33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6BEBCCF-7030-4B7F-B04C-FB3ACCDA4E62}" type="slidenum">
              <a:rPr lang="en-US" smtClean="0">
                <a:latin typeface="+mn-lt"/>
                <a:cs typeface="+mn-cs"/>
              </a:rPr>
              <a:pPr>
                <a:spcAft>
                  <a:spcPts val="600"/>
                </a:spcAft>
              </a:pPr>
              <a:t>17</a:t>
            </a:fld>
            <a:endParaRPr lang="en-US">
              <a:latin typeface="+mn-lt"/>
              <a:cs typeface="+mn-cs"/>
            </a:endParaRPr>
          </a:p>
        </p:txBody>
      </p:sp>
    </p:spTree>
    <p:extLst>
      <p:ext uri="{BB962C8B-B14F-4D97-AF65-F5344CB8AC3E}">
        <p14:creationId xmlns:p14="http://schemas.microsoft.com/office/powerpoint/2010/main" val="23113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72AC174-E124-4CCE-99A0-A6EAB226D36C}"/>
              </a:ext>
            </a:extLst>
          </p:cNvPr>
          <p:cNvSpPr>
            <a:spLocks noGrp="1"/>
          </p:cNvSpPr>
          <p:nvPr>
            <p:ph type="title"/>
          </p:nvPr>
        </p:nvSpPr>
        <p:spPr>
          <a:xfrm>
            <a:off x="838200" y="365125"/>
            <a:ext cx="10515600" cy="1325563"/>
          </a:xfrm>
        </p:spPr>
        <p:txBody>
          <a:bodyPr>
            <a:normAutofit/>
          </a:bodyPr>
          <a:lstStyle/>
          <a:p>
            <a:r>
              <a:rPr lang="en-US" sz="4600" dirty="0">
                <a:solidFill>
                  <a:srgbClr val="FFFFFF"/>
                </a:solidFill>
              </a:rPr>
              <a:t>References</a:t>
            </a:r>
          </a:p>
        </p:txBody>
      </p:sp>
      <p:sp>
        <p:nvSpPr>
          <p:cNvPr id="7" name="Content Placeholder 6">
            <a:extLst>
              <a:ext uri="{FF2B5EF4-FFF2-40B4-BE49-F238E27FC236}">
                <a16:creationId xmlns:a16="http://schemas.microsoft.com/office/drawing/2014/main" id="{368607A0-9BCE-4FCA-96C2-894CE205102E}"/>
              </a:ext>
            </a:extLst>
          </p:cNvPr>
          <p:cNvSpPr>
            <a:spLocks noGrp="1"/>
          </p:cNvSpPr>
          <p:nvPr>
            <p:ph idx="1"/>
          </p:nvPr>
        </p:nvSpPr>
        <p:spPr>
          <a:xfrm>
            <a:off x="838200" y="2438400"/>
            <a:ext cx="10515600" cy="3738562"/>
          </a:xfrm>
        </p:spPr>
        <p:txBody>
          <a:bodyPr>
            <a:normAutofit/>
          </a:bodyPr>
          <a:lstStyle/>
          <a:p>
            <a:r>
              <a:rPr lang="en-US" sz="2400" dirty="0" err="1"/>
              <a:t>Alber</a:t>
            </a:r>
            <a:r>
              <a:rPr lang="en-US" sz="2400" dirty="0"/>
              <a:t>, R. (2016, October 13). </a:t>
            </a:r>
            <a:r>
              <a:rPr lang="en-US" sz="2400" i="1" dirty="0">
                <a:hlinkClick r:id="rId2"/>
              </a:rPr>
              <a:t>Using graphic organizers correctly</a:t>
            </a:r>
            <a:r>
              <a:rPr lang="en-US" sz="2400" dirty="0"/>
              <a:t>. Edutopia.</a:t>
            </a:r>
          </a:p>
          <a:p>
            <a:r>
              <a:rPr lang="en-US" sz="2400" dirty="0"/>
              <a:t>CAST. (2018). </a:t>
            </a:r>
            <a:r>
              <a:rPr lang="en-US" sz="2400" i="1" dirty="0">
                <a:hlinkClick r:id="rId3"/>
              </a:rPr>
              <a:t>Universal design for learning guidelines, version 2.2</a:t>
            </a:r>
            <a:r>
              <a:rPr lang="en-US" sz="2400" dirty="0"/>
              <a:t>. Center for Applied Special Technology (CAST).</a:t>
            </a:r>
          </a:p>
          <a:p>
            <a:r>
              <a:rPr lang="en-US" sz="2400" dirty="0"/>
              <a:t>Seeman-Horwitz, L., Montgomery, R., Lee, S., Ran, R. (eds.). (2021, April 29). </a:t>
            </a:r>
            <a:r>
              <a:rPr lang="en-US" sz="2400" i="1" dirty="0">
                <a:hlinkClick r:id="rId4"/>
              </a:rPr>
              <a:t>Making content usable for people with cognitive and learning disabilities</a:t>
            </a:r>
            <a:r>
              <a:rPr lang="en-US" sz="2400" dirty="0"/>
              <a:t>. W3C.</a:t>
            </a:r>
          </a:p>
          <a:p>
            <a:r>
              <a:rPr lang="en-US" sz="2400" dirty="0"/>
              <a:t>Young, G., </a:t>
            </a:r>
            <a:r>
              <a:rPr lang="en-US" sz="2400" dirty="0" err="1"/>
              <a:t>MacCormack</a:t>
            </a:r>
            <a:r>
              <a:rPr lang="en-US" sz="2400" dirty="0"/>
              <a:t>, J. (2014, June 10). </a:t>
            </a:r>
            <a:r>
              <a:rPr lang="en-US" sz="2400" i="1" dirty="0">
                <a:hlinkClick r:id="rId5"/>
              </a:rPr>
              <a:t>Assistive technology for students with learning disabilities</a:t>
            </a:r>
            <a:r>
              <a:rPr lang="en-US" sz="2400" dirty="0"/>
              <a:t>. Learning Disabilities Association of Ontario.</a:t>
            </a:r>
          </a:p>
        </p:txBody>
      </p:sp>
      <p:sp>
        <p:nvSpPr>
          <p:cNvPr id="4" name="Footer Placeholder 3">
            <a:extLst>
              <a:ext uri="{FF2B5EF4-FFF2-40B4-BE49-F238E27FC236}">
                <a16:creationId xmlns:a16="http://schemas.microsoft.com/office/drawing/2014/main" id="{3BC50C2A-D3E5-4D11-ADC9-4B3A972C4EB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FCSUA 2021 Virtual FPCTP MidYear Institute and CCT Club Sponsors Annual Meeting</a:t>
            </a:r>
          </a:p>
        </p:txBody>
      </p:sp>
      <p:sp>
        <p:nvSpPr>
          <p:cNvPr id="5" name="Slide Number Placeholder 4">
            <a:extLst>
              <a:ext uri="{FF2B5EF4-FFF2-40B4-BE49-F238E27FC236}">
                <a16:creationId xmlns:a16="http://schemas.microsoft.com/office/drawing/2014/main" id="{4F717A35-CE15-44ED-BC78-4B9A560461A5}"/>
              </a:ext>
            </a:extLst>
          </p:cNvPr>
          <p:cNvSpPr>
            <a:spLocks noGrp="1"/>
          </p:cNvSpPr>
          <p:nvPr>
            <p:ph type="sldNum" sz="quarter" idx="12"/>
          </p:nvPr>
        </p:nvSpPr>
        <p:spPr>
          <a:xfrm>
            <a:off x="8610600" y="6356350"/>
            <a:ext cx="2743200" cy="365125"/>
          </a:xfrm>
        </p:spPr>
        <p:txBody>
          <a:bodyPr>
            <a:normAutofit/>
          </a:bodyPr>
          <a:lstStyle/>
          <a:p>
            <a:pPr>
              <a:spcAft>
                <a:spcPts val="600"/>
              </a:spcAft>
            </a:pPr>
            <a:fld id="{46BEBCCF-7030-4B7F-B04C-FB3ACCDA4E62}" type="slidenum">
              <a:rPr lang="en-US" smtClean="0"/>
              <a:pPr>
                <a:spcAft>
                  <a:spcPts val="600"/>
                </a:spcAft>
              </a:pPr>
              <a:t>18</a:t>
            </a:fld>
            <a:endParaRPr lang="en-US"/>
          </a:p>
        </p:txBody>
      </p:sp>
    </p:spTree>
    <p:extLst>
      <p:ext uri="{BB962C8B-B14F-4D97-AF65-F5344CB8AC3E}">
        <p14:creationId xmlns:p14="http://schemas.microsoft.com/office/powerpoint/2010/main" val="416041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5454396" cy="3355848"/>
          </a:xfrm>
        </p:spPr>
        <p:txBody>
          <a:bodyPr/>
          <a:lstStyle/>
          <a:p>
            <a:r>
              <a:rPr lang="en-US" dirty="0"/>
              <a:t>Thank You!</a:t>
            </a:r>
          </a:p>
        </p:txBody>
      </p:sp>
      <p:sp>
        <p:nvSpPr>
          <p:cNvPr id="3" name="Text Placeholder 2"/>
          <p:cNvSpPr>
            <a:spLocks noGrp="1"/>
          </p:cNvSpPr>
          <p:nvPr>
            <p:ph type="body" idx="1"/>
          </p:nvPr>
        </p:nvSpPr>
        <p:spPr>
          <a:xfrm>
            <a:off x="667512" y="4204208"/>
            <a:ext cx="7038848" cy="1942591"/>
          </a:xfrm>
        </p:spPr>
        <p:txBody>
          <a:bodyPr>
            <a:normAutofit/>
          </a:bodyPr>
          <a:lstStyle/>
          <a:p>
            <a:r>
              <a:rPr lang="en-US" b="1" dirty="0">
                <a:solidFill>
                  <a:srgbClr val="575757"/>
                </a:solidFill>
              </a:rPr>
              <a:t>Steven Bianco</a:t>
            </a:r>
          </a:p>
          <a:p>
            <a:r>
              <a:rPr lang="en-US" b="1" dirty="0">
                <a:solidFill>
                  <a:srgbClr val="575757"/>
                </a:solidFill>
              </a:rPr>
              <a:t>Email: </a:t>
            </a:r>
            <a:r>
              <a:rPr lang="en-US" dirty="0">
                <a:hlinkClick r:id="rId2"/>
              </a:rPr>
              <a:t>sbianco@fsw.edu</a:t>
            </a:r>
            <a:endParaRPr lang="en-US" dirty="0"/>
          </a:p>
          <a:p>
            <a:r>
              <a:rPr lang="en-US" b="1" dirty="0">
                <a:solidFill>
                  <a:srgbClr val="575757"/>
                </a:solidFill>
              </a:rPr>
              <a:t>LinkedIn: </a:t>
            </a:r>
            <a:r>
              <a:rPr lang="en-US" u="sng" dirty="0" err="1">
                <a:hlinkClick r:id="rId3"/>
              </a:rPr>
              <a:t>sjkbianco</a:t>
            </a:r>
            <a:endParaRPr lang="en-US" dirty="0"/>
          </a:p>
        </p:txBody>
      </p:sp>
      <p:pic>
        <p:nvPicPr>
          <p:cNvPr id="1028" name="Picture 4" descr="Steven Bianco Coordinator of Accessibility and LMS Administration, connect with me on LinkedIn QR Code. "/>
          <p:cNvPicPr>
            <a:picLocks noChangeAspect="1" noChangeArrowheads="1"/>
          </p:cNvPicPr>
          <p:nvPr/>
        </p:nvPicPr>
        <p:blipFill rotWithShape="1">
          <a:blip r:embed="rId4">
            <a:biLevel thresh="75000"/>
            <a:extLst>
              <a:ext uri="{28A0092B-C50C-407E-A947-70E740481C1C}">
                <a14:useLocalDpi xmlns:a14="http://schemas.microsoft.com/office/drawing/2010/main" val="0"/>
              </a:ext>
            </a:extLst>
          </a:blip>
          <a:srcRect l="12307" t="39311" r="11781" b="8315"/>
          <a:stretch/>
        </p:blipFill>
        <p:spPr bwMode="auto">
          <a:xfrm>
            <a:off x="7706360" y="1391920"/>
            <a:ext cx="4480560" cy="407416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4" name="Slide Number Placeholder 3"/>
          <p:cNvSpPr>
            <a:spLocks noGrp="1"/>
          </p:cNvSpPr>
          <p:nvPr>
            <p:ph type="sldNum" sz="quarter" idx="12"/>
          </p:nvPr>
        </p:nvSpPr>
        <p:spPr/>
        <p:txBody>
          <a:bodyPr/>
          <a:lstStyle/>
          <a:p>
            <a:fld id="{A50A6CB8-C64A-4936-88B7-6D991FD6DFC4}" type="slidenum">
              <a:rPr lang="en-US" smtClean="0"/>
              <a:t>19</a:t>
            </a:fld>
            <a:endParaRPr lang="en-US"/>
          </a:p>
        </p:txBody>
      </p:sp>
    </p:spTree>
    <p:extLst>
      <p:ext uri="{BB962C8B-B14F-4D97-AF65-F5344CB8AC3E}">
        <p14:creationId xmlns:p14="http://schemas.microsoft.com/office/powerpoint/2010/main" val="394144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6CC97129-A7AF-4044-A1FE-EA1E0E18A3D3}"/>
              </a:ext>
            </a:extLst>
          </p:cNvPr>
          <p:cNvSpPr>
            <a:spLocks noGrp="1"/>
          </p:cNvSpPr>
          <p:nvPr>
            <p:ph type="title"/>
          </p:nvPr>
        </p:nvSpPr>
        <p:spPr>
          <a:xfrm>
            <a:off x="962563" y="501649"/>
            <a:ext cx="10266875" cy="954625"/>
          </a:xfrm>
        </p:spPr>
        <p:txBody>
          <a:bodyPr>
            <a:normAutofit/>
          </a:bodyPr>
          <a:lstStyle/>
          <a:p>
            <a:pPr algn="ctr"/>
            <a:r>
              <a:rPr lang="en-US" sz="4000" dirty="0">
                <a:solidFill>
                  <a:srgbClr val="FFFFFF"/>
                </a:solidFill>
              </a:rPr>
              <a:t>Disclosure</a:t>
            </a:r>
          </a:p>
        </p:txBody>
      </p:sp>
      <p:sp>
        <p:nvSpPr>
          <p:cNvPr id="3" name="Content Placeholder 2">
            <a:extLst>
              <a:ext uri="{FF2B5EF4-FFF2-40B4-BE49-F238E27FC236}">
                <a16:creationId xmlns:a16="http://schemas.microsoft.com/office/drawing/2014/main" id="{3753707C-DE35-44A7-B1B3-D2459274B690}"/>
              </a:ext>
            </a:extLst>
          </p:cNvPr>
          <p:cNvSpPr>
            <a:spLocks noGrp="1"/>
          </p:cNvSpPr>
          <p:nvPr>
            <p:ph idx="1"/>
          </p:nvPr>
        </p:nvSpPr>
        <p:spPr>
          <a:xfrm>
            <a:off x="1295400" y="1766888"/>
            <a:ext cx="9601200" cy="2128838"/>
          </a:xfrm>
        </p:spPr>
        <p:txBody>
          <a:bodyPr anchor="t">
            <a:normAutofit/>
          </a:bodyPr>
          <a:lstStyle/>
          <a:p>
            <a:pPr marL="0" indent="0">
              <a:buNone/>
            </a:pPr>
            <a:r>
              <a:rPr lang="en-US" sz="2000" dirty="0">
                <a:solidFill>
                  <a:srgbClr val="FFFFFF"/>
                </a:solidFill>
              </a:rPr>
              <a:t>The software and websites linked within does not indicate an endorsement and is provided for informational purposes. Do not install any software without first running a virus scanner, software may require an administrator to install or implement, read the terms for any copyright information and licensing requirements.</a:t>
            </a:r>
          </a:p>
          <a:p>
            <a:pPr marL="0" indent="0">
              <a:buNone/>
            </a:pPr>
            <a:r>
              <a:rPr lang="en-US" sz="2000" dirty="0">
                <a:solidFill>
                  <a:srgbClr val="FFFFFF"/>
                </a:solidFill>
              </a:rPr>
              <a:t>All information is provided on an as-is basis for the purposes of education and research direction. As with any informational source your discretion is advised.</a:t>
            </a:r>
          </a:p>
        </p:txBody>
      </p:sp>
      <p:pic>
        <p:nvPicPr>
          <p:cNvPr id="9" name="Graphic 8">
            <a:extLst>
              <a:ext uri="{FF2B5EF4-FFF2-40B4-BE49-F238E27FC236}">
                <a16:creationId xmlns:a16="http://schemas.microsoft.com/office/drawing/2014/main" id="{43CD1F0B-38BB-48D0-895F-B07D0CE44B3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5191" y="4744465"/>
            <a:ext cx="1301620" cy="1301620"/>
          </a:xfrm>
          <a:prstGeom prst="rect">
            <a:avLst/>
          </a:prstGeom>
        </p:spPr>
      </p:pic>
      <p:sp>
        <p:nvSpPr>
          <p:cNvPr id="4" name="Footer Placeholder 3">
            <a:extLst>
              <a:ext uri="{FF2B5EF4-FFF2-40B4-BE49-F238E27FC236}">
                <a16:creationId xmlns:a16="http://schemas.microsoft.com/office/drawing/2014/main" id="{C7E935AB-495D-49D2-9E68-0C5CA1301C1D}"/>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solidFill>
                  <a:schemeClr val="bg1">
                    <a:lumMod val="75000"/>
                    <a:lumOff val="25000"/>
                  </a:schemeClr>
                </a:solidFill>
              </a:rPr>
              <a:t>FCSUA 2021 Virtual FPCTP MidYear Institute and CCT Club Sponsors Annual Meeting</a:t>
            </a:r>
          </a:p>
        </p:txBody>
      </p:sp>
      <p:sp>
        <p:nvSpPr>
          <p:cNvPr id="5" name="Slide Number Placeholder 4">
            <a:extLst>
              <a:ext uri="{FF2B5EF4-FFF2-40B4-BE49-F238E27FC236}">
                <a16:creationId xmlns:a16="http://schemas.microsoft.com/office/drawing/2014/main" id="{02DF9FA7-1827-426A-A51F-3EF4064ECE1B}"/>
              </a:ext>
            </a:extLst>
          </p:cNvPr>
          <p:cNvSpPr>
            <a:spLocks noGrp="1"/>
          </p:cNvSpPr>
          <p:nvPr>
            <p:ph type="sldNum" sz="quarter" idx="12"/>
          </p:nvPr>
        </p:nvSpPr>
        <p:spPr>
          <a:xfrm>
            <a:off x="8610600" y="6356350"/>
            <a:ext cx="2743200" cy="365125"/>
          </a:xfrm>
        </p:spPr>
        <p:txBody>
          <a:bodyPr>
            <a:normAutofit/>
          </a:bodyPr>
          <a:lstStyle/>
          <a:p>
            <a:pPr>
              <a:spcAft>
                <a:spcPts val="600"/>
              </a:spcAft>
            </a:pPr>
            <a:fld id="{46BEBCCF-7030-4B7F-B04C-FB3ACCDA4E62}" type="slidenum">
              <a:rPr lang="en-US">
                <a:solidFill>
                  <a:schemeClr val="bg1">
                    <a:lumMod val="75000"/>
                    <a:lumOff val="25000"/>
                  </a:schemeClr>
                </a:solidFill>
              </a:rPr>
              <a:pPr>
                <a:spcAft>
                  <a:spcPts val="600"/>
                </a:spcAft>
              </a:pPr>
              <a:t>2</a:t>
            </a:fld>
            <a:endParaRPr lang="en-US">
              <a:solidFill>
                <a:schemeClr val="bg1">
                  <a:lumMod val="75000"/>
                  <a:lumOff val="25000"/>
                </a:schemeClr>
              </a:solidFill>
            </a:endParaRPr>
          </a:p>
        </p:txBody>
      </p:sp>
    </p:spTree>
    <p:extLst>
      <p:ext uri="{BB962C8B-B14F-4D97-AF65-F5344CB8AC3E}">
        <p14:creationId xmlns:p14="http://schemas.microsoft.com/office/powerpoint/2010/main" val="28803190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1985C0-0D7C-42A8-A2E1-949369A5C858}"/>
              </a:ext>
            </a:extLst>
          </p:cNvPr>
          <p:cNvSpPr>
            <a:spLocks noGrp="1"/>
          </p:cNvSpPr>
          <p:nvPr>
            <p:ph type="title"/>
          </p:nvPr>
        </p:nvSpPr>
        <p:spPr/>
        <p:txBody>
          <a:bodyPr/>
          <a:lstStyle/>
          <a:p>
            <a:r>
              <a:rPr lang="en-US" dirty="0"/>
              <a:t>Presenter Information</a:t>
            </a:r>
          </a:p>
        </p:txBody>
      </p:sp>
      <p:pic>
        <p:nvPicPr>
          <p:cNvPr id="10" name="Content Placeholder 9" descr="Steven Bianco.">
            <a:extLst>
              <a:ext uri="{FF2B5EF4-FFF2-40B4-BE49-F238E27FC236}">
                <a16:creationId xmlns:a16="http://schemas.microsoft.com/office/drawing/2014/main" id="{9F31A2C9-3E71-435F-8919-58208191D1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4967" y="1897176"/>
            <a:ext cx="3063648" cy="3063648"/>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4" name="Content Placeholder 7" descr="Presenter information specialty areas.">
            <a:extLst>
              <a:ext uri="{FF2B5EF4-FFF2-40B4-BE49-F238E27FC236}">
                <a16:creationId xmlns:a16="http://schemas.microsoft.com/office/drawing/2014/main" id="{44F4D78B-1C51-4AC1-A3F4-FDA499B327C3}"/>
              </a:ext>
            </a:extLst>
          </p:cNvPr>
          <p:cNvGraphicFramePr>
            <a:graphicFrameLocks noGrp="1"/>
          </p:cNvGraphicFramePr>
          <p:nvPr>
            <p:ph sz="half" idx="2"/>
            <p:extLst>
              <p:ext uri="{D42A27DB-BD31-4B8C-83A1-F6EECF244321}">
                <p14:modId xmlns:p14="http://schemas.microsoft.com/office/powerpoint/2010/main" val="97736477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C4A3E13D-CDE3-4119-BF3A-81EB9731DB88}"/>
              </a:ext>
            </a:extLst>
          </p:cNvPr>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B14B6415-02A2-40BA-96C9-66F6326C6639}"/>
              </a:ext>
            </a:extLst>
          </p:cNvPr>
          <p:cNvSpPr>
            <a:spLocks noGrp="1"/>
          </p:cNvSpPr>
          <p:nvPr>
            <p:ph type="sldNum" sz="quarter" idx="12"/>
          </p:nvPr>
        </p:nvSpPr>
        <p:spPr/>
        <p:txBody>
          <a:bodyPr/>
          <a:lstStyle/>
          <a:p>
            <a:fld id="{46BEBCCF-7030-4B7F-B04C-FB3ACCDA4E62}" type="slidenum">
              <a:rPr lang="en-US" smtClean="0"/>
              <a:pPr/>
              <a:t>3</a:t>
            </a:fld>
            <a:endParaRPr lang="en-US" dirty="0"/>
          </a:p>
        </p:txBody>
      </p:sp>
    </p:spTree>
    <p:extLst>
      <p:ext uri="{BB962C8B-B14F-4D97-AF65-F5344CB8AC3E}">
        <p14:creationId xmlns:p14="http://schemas.microsoft.com/office/powerpoint/2010/main" val="11731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E1C6-58B6-4B84-91D9-B11714EF2C65}"/>
              </a:ext>
            </a:extLst>
          </p:cNvPr>
          <p:cNvSpPr>
            <a:spLocks noGrp="1"/>
          </p:cNvSpPr>
          <p:nvPr>
            <p:ph type="title"/>
          </p:nvPr>
        </p:nvSpPr>
        <p:spPr/>
        <p:txBody>
          <a:bodyPr/>
          <a:lstStyle/>
          <a:p>
            <a:r>
              <a:rPr lang="en-US" dirty="0"/>
              <a:t>Overview</a:t>
            </a:r>
          </a:p>
        </p:txBody>
      </p:sp>
      <p:graphicFrame>
        <p:nvGraphicFramePr>
          <p:cNvPr id="11" name="Content Placeholder 2" descr="Overview outline.">
            <a:extLst>
              <a:ext uri="{FF2B5EF4-FFF2-40B4-BE49-F238E27FC236}">
                <a16:creationId xmlns:a16="http://schemas.microsoft.com/office/drawing/2014/main" id="{4F4E6826-E04B-46EE-94F8-EAB06A2658E1}"/>
              </a:ext>
            </a:extLst>
          </p:cNvPr>
          <p:cNvGraphicFramePr>
            <a:graphicFrameLocks noGrp="1"/>
          </p:cNvGraphicFramePr>
          <p:nvPr>
            <p:ph idx="1"/>
            <p:extLst>
              <p:ext uri="{D42A27DB-BD31-4B8C-83A1-F6EECF244321}">
                <p14:modId xmlns:p14="http://schemas.microsoft.com/office/powerpoint/2010/main" val="783296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B3BE195-A9C3-4036-B310-A8E4B47FD77D}"/>
              </a:ext>
            </a:extLst>
          </p:cNvPr>
          <p:cNvSpPr>
            <a:spLocks noGrp="1"/>
          </p:cNvSpPr>
          <p:nvPr>
            <p:ph type="ftr" sz="quarter" idx="11"/>
          </p:nvPr>
        </p:nvSpPr>
        <p:spPr/>
        <p:txBody>
          <a:bodyPr/>
          <a:lstStyle/>
          <a:p>
            <a:r>
              <a:rPr lang="en-US"/>
              <a:t>FCSUA 2021 Virtual FPCTP MidYear Institute and CCT Club Sponsors Annual Meeting</a:t>
            </a:r>
          </a:p>
        </p:txBody>
      </p:sp>
      <p:sp>
        <p:nvSpPr>
          <p:cNvPr id="5" name="Slide Number Placeholder 4">
            <a:extLst>
              <a:ext uri="{FF2B5EF4-FFF2-40B4-BE49-F238E27FC236}">
                <a16:creationId xmlns:a16="http://schemas.microsoft.com/office/drawing/2014/main" id="{F9EDACA7-E314-4C5A-8ACC-1C3B3707A03B}"/>
              </a:ext>
            </a:extLst>
          </p:cNvPr>
          <p:cNvSpPr>
            <a:spLocks noGrp="1"/>
          </p:cNvSpPr>
          <p:nvPr>
            <p:ph type="sldNum" sz="quarter" idx="12"/>
          </p:nvPr>
        </p:nvSpPr>
        <p:spPr/>
        <p:txBody>
          <a:bodyPr/>
          <a:lstStyle/>
          <a:p>
            <a:fld id="{46BEBCCF-7030-4B7F-B04C-FB3ACCDA4E62}" type="slidenum">
              <a:rPr lang="en-US" smtClean="0"/>
              <a:t>4</a:t>
            </a:fld>
            <a:endParaRPr lang="en-US"/>
          </a:p>
        </p:txBody>
      </p:sp>
    </p:spTree>
    <p:extLst>
      <p:ext uri="{BB962C8B-B14F-4D97-AF65-F5344CB8AC3E}">
        <p14:creationId xmlns:p14="http://schemas.microsoft.com/office/powerpoint/2010/main" val="52954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27A3EFA-F8AA-4119-8D15-00D80A1AB5E2}"/>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rPr>
              <a:t>Assistive Technologies</a:t>
            </a:r>
          </a:p>
        </p:txBody>
      </p:sp>
      <p:sp>
        <p:nvSpPr>
          <p:cNvPr id="3" name="Text Placeholder 2">
            <a:extLst>
              <a:ext uri="{FF2B5EF4-FFF2-40B4-BE49-F238E27FC236}">
                <a16:creationId xmlns:a16="http://schemas.microsoft.com/office/drawing/2014/main" id="{B12F2098-50E6-4808-9069-DE1A77600C4C}"/>
              </a:ext>
            </a:extLst>
          </p:cNvPr>
          <p:cNvSpPr>
            <a:spLocks noGrp="1"/>
          </p:cNvSpPr>
          <p:nvPr>
            <p:ph type="body" idx="1"/>
          </p:nvPr>
        </p:nvSpPr>
        <p:spPr>
          <a:xfrm>
            <a:off x="838200" y="4368800"/>
            <a:ext cx="10515600" cy="1390650"/>
          </a:xfrm>
        </p:spPr>
        <p:txBody>
          <a:bodyPr vert="horz" lIns="91440" tIns="45720" rIns="91440" bIns="45720" rtlCol="0">
            <a:normAutofit lnSpcReduction="10000"/>
          </a:bodyPr>
          <a:lstStyle/>
          <a:p>
            <a:pPr algn="ctr"/>
            <a:r>
              <a:rPr lang="en-US" sz="2500" kern="1200" dirty="0">
                <a:solidFill>
                  <a:schemeClr val="tx1"/>
                </a:solidFill>
              </a:rPr>
              <a:t>Assistive technology (AT) is any item, piece of equipment, software program, or product system that is used to increase, maintain, or improve the functional capabilities of persons with disabilities. (Young &amp; </a:t>
            </a:r>
            <a:r>
              <a:rPr lang="en-US" sz="2500" kern="1200" dirty="0" err="1">
                <a:solidFill>
                  <a:schemeClr val="tx1"/>
                </a:solidFill>
              </a:rPr>
              <a:t>MacCormack</a:t>
            </a:r>
            <a:r>
              <a:rPr lang="en-US" sz="2500" kern="1200" dirty="0">
                <a:solidFill>
                  <a:schemeClr val="tx1"/>
                </a:solidFill>
              </a:rPr>
              <a:t>, 2014).</a:t>
            </a:r>
          </a:p>
        </p:txBody>
      </p:sp>
      <p:sp>
        <p:nvSpPr>
          <p:cNvPr id="4" name="Footer Placeholder 3">
            <a:extLst>
              <a:ext uri="{FF2B5EF4-FFF2-40B4-BE49-F238E27FC236}">
                <a16:creationId xmlns:a16="http://schemas.microsoft.com/office/drawing/2014/main" id="{18E5076E-99DA-4A58-88EC-85E8F2E858F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rPr>
              <a:t>FCSUA 2021 Virtual FPCTP MidYear Institute and CCT Club Sponsors Annual Meeting</a:t>
            </a:r>
          </a:p>
        </p:txBody>
      </p:sp>
      <p:sp>
        <p:nvSpPr>
          <p:cNvPr id="5" name="Slide Number Placeholder 4">
            <a:extLst>
              <a:ext uri="{FF2B5EF4-FFF2-40B4-BE49-F238E27FC236}">
                <a16:creationId xmlns:a16="http://schemas.microsoft.com/office/drawing/2014/main" id="{B29EE513-9117-4FC6-9A96-6F9197E1AC9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6BEBCCF-7030-4B7F-B04C-FB3ACCDA4E62}" type="slidenum">
              <a:rPr lang="en-US" smtClean="0"/>
              <a:pPr>
                <a:spcAft>
                  <a:spcPts val="600"/>
                </a:spcAft>
              </a:pPr>
              <a:t>5</a:t>
            </a:fld>
            <a:endParaRPr lang="en-US"/>
          </a:p>
        </p:txBody>
      </p:sp>
    </p:spTree>
    <p:extLst>
      <p:ext uri="{BB962C8B-B14F-4D97-AF65-F5344CB8AC3E}">
        <p14:creationId xmlns:p14="http://schemas.microsoft.com/office/powerpoint/2010/main" val="327798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ED3E42-CD2E-4859-AA72-CAB86A27BD9F}"/>
              </a:ext>
            </a:extLst>
          </p:cNvPr>
          <p:cNvSpPr>
            <a:spLocks noGrp="1"/>
          </p:cNvSpPr>
          <p:nvPr>
            <p:ph type="title"/>
          </p:nvPr>
        </p:nvSpPr>
        <p:spPr>
          <a:xfrm>
            <a:off x="838200" y="365125"/>
            <a:ext cx="10515600" cy="1325563"/>
          </a:xfrm>
        </p:spPr>
        <p:txBody>
          <a:bodyPr>
            <a:normAutofit/>
          </a:bodyPr>
          <a:lstStyle/>
          <a:p>
            <a:r>
              <a:rPr lang="en-US" dirty="0"/>
              <a:t>Graphic Organizers (1 of 2)</a:t>
            </a:r>
          </a:p>
        </p:txBody>
      </p:sp>
      <p:sp>
        <p:nvSpPr>
          <p:cNvPr id="8" name="Text Placeholder 7">
            <a:extLst>
              <a:ext uri="{FF2B5EF4-FFF2-40B4-BE49-F238E27FC236}">
                <a16:creationId xmlns:a16="http://schemas.microsoft.com/office/drawing/2014/main" id="{C3EC99F1-8CA5-4AC4-8788-D053CE0029C4}"/>
              </a:ext>
            </a:extLst>
          </p:cNvPr>
          <p:cNvSpPr>
            <a:spLocks noGrp="1"/>
          </p:cNvSpPr>
          <p:nvPr>
            <p:ph sz="half" idx="2"/>
          </p:nvPr>
        </p:nvSpPr>
        <p:spPr>
          <a:xfrm>
            <a:off x="838200" y="1847850"/>
            <a:ext cx="5181600" cy="2176463"/>
          </a:xfrm>
        </p:spPr>
        <p:txBody>
          <a:bodyPr>
            <a:normAutofit/>
          </a:bodyPr>
          <a:lstStyle/>
          <a:p>
            <a:pPr marL="0" indent="0">
              <a:buNone/>
            </a:pPr>
            <a:r>
              <a:rPr lang="en-US" dirty="0"/>
              <a:t>“A graphic organizer is a visual display or chart that shows the relationship between ideas, facts, and information” (</a:t>
            </a:r>
            <a:r>
              <a:rPr lang="en-US" dirty="0" err="1"/>
              <a:t>Alber</a:t>
            </a:r>
            <a:r>
              <a:rPr lang="en-US" dirty="0"/>
              <a:t>, 2016).</a:t>
            </a:r>
          </a:p>
        </p:txBody>
      </p:sp>
      <p:graphicFrame>
        <p:nvGraphicFramePr>
          <p:cNvPr id="9" name="Content Placeholder 8" descr="Example SmartArt of interconnected gears to demonstrate a type of graphic organizer.">
            <a:extLst>
              <a:ext uri="{FF2B5EF4-FFF2-40B4-BE49-F238E27FC236}">
                <a16:creationId xmlns:a16="http://schemas.microsoft.com/office/drawing/2014/main" id="{64E5B980-AA11-47F1-B674-A41ECC46633C}"/>
              </a:ext>
            </a:extLst>
          </p:cNvPr>
          <p:cNvGraphicFramePr>
            <a:graphicFrameLocks noGrp="1"/>
          </p:cNvGraphicFramePr>
          <p:nvPr>
            <p:ph sz="half" idx="1"/>
            <p:extLst>
              <p:ext uri="{D42A27DB-BD31-4B8C-83A1-F6EECF244321}">
                <p14:modId xmlns:p14="http://schemas.microsoft.com/office/powerpoint/2010/main" val="3172901301"/>
              </p:ext>
            </p:extLst>
          </p:nvPr>
        </p:nvGraphicFramePr>
        <p:xfrm>
          <a:off x="6172200" y="1847850"/>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B66538E-BE26-4CBB-BEDB-548CFAFE6B41}"/>
              </a:ext>
            </a:extLst>
          </p:cNvPr>
          <p:cNvSpPr>
            <a:spLocks noGrp="1"/>
          </p:cNvSpPr>
          <p:nvPr>
            <p:ph type="ftr" sz="quarter" idx="11"/>
          </p:nvPr>
        </p:nvSpPr>
        <p:spPr>
          <a:xfrm>
            <a:off x="4038600" y="6356350"/>
            <a:ext cx="4114800" cy="365125"/>
          </a:xfrm>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961837C0-1F48-4033-A42C-C1A555080993}"/>
              </a:ext>
            </a:extLst>
          </p:cNvPr>
          <p:cNvSpPr>
            <a:spLocks noGrp="1"/>
          </p:cNvSpPr>
          <p:nvPr>
            <p:ph type="sldNum" sz="quarter" idx="12"/>
          </p:nvPr>
        </p:nvSpPr>
        <p:spPr>
          <a:xfrm>
            <a:off x="8610600" y="6356350"/>
            <a:ext cx="2743200" cy="365125"/>
          </a:xfrm>
        </p:spPr>
        <p:txBody>
          <a:bodyPr/>
          <a:lstStyle/>
          <a:p>
            <a:fld id="{46BEBCCF-7030-4B7F-B04C-FB3ACCDA4E62}" type="slidenum">
              <a:rPr lang="en-US" smtClean="0"/>
              <a:pPr/>
              <a:t>6</a:t>
            </a:fld>
            <a:endParaRPr lang="en-US" dirty="0"/>
          </a:p>
        </p:txBody>
      </p:sp>
    </p:spTree>
    <p:extLst>
      <p:ext uri="{BB962C8B-B14F-4D97-AF65-F5344CB8AC3E}">
        <p14:creationId xmlns:p14="http://schemas.microsoft.com/office/powerpoint/2010/main" val="133653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ED3E42-CD2E-4859-AA72-CAB86A27BD9F}"/>
              </a:ext>
            </a:extLst>
          </p:cNvPr>
          <p:cNvSpPr>
            <a:spLocks noGrp="1"/>
          </p:cNvSpPr>
          <p:nvPr>
            <p:ph type="title"/>
          </p:nvPr>
        </p:nvSpPr>
        <p:spPr>
          <a:xfrm>
            <a:off x="838200" y="365125"/>
            <a:ext cx="10515600" cy="1325563"/>
          </a:xfrm>
        </p:spPr>
        <p:txBody>
          <a:bodyPr>
            <a:normAutofit/>
          </a:bodyPr>
          <a:lstStyle/>
          <a:p>
            <a:r>
              <a:rPr lang="en-US" dirty="0"/>
              <a:t>Graphic Organizers (2 of 2)</a:t>
            </a:r>
          </a:p>
        </p:txBody>
      </p:sp>
      <p:sp>
        <p:nvSpPr>
          <p:cNvPr id="10" name="Text Placeholder 7">
            <a:extLst>
              <a:ext uri="{FF2B5EF4-FFF2-40B4-BE49-F238E27FC236}">
                <a16:creationId xmlns:a16="http://schemas.microsoft.com/office/drawing/2014/main" id="{3041B110-DF74-4793-B968-E1314C6D2452}"/>
              </a:ext>
            </a:extLst>
          </p:cNvPr>
          <p:cNvSpPr>
            <a:spLocks noGrp="1"/>
          </p:cNvSpPr>
          <p:nvPr>
            <p:ph sz="half" idx="2"/>
          </p:nvPr>
        </p:nvSpPr>
        <p:spPr>
          <a:xfrm>
            <a:off x="838200" y="1847850"/>
            <a:ext cx="5181600" cy="4351338"/>
          </a:xfrm>
        </p:spPr>
        <p:txBody>
          <a:bodyPr>
            <a:noAutofit/>
          </a:bodyPr>
          <a:lstStyle/>
          <a:p>
            <a:pPr marL="0" indent="0">
              <a:buNone/>
            </a:pPr>
            <a:r>
              <a:rPr lang="en-US" sz="2100" dirty="0"/>
              <a:t>The use of graphic organizers relates to the Universal Design for Learning framework for checkpoints 3.2, 3.3, and 6.3. There are many free tools to create graphic organizers, notably within Microsoft Office (version 2007 and up) there is </a:t>
            </a:r>
            <a:r>
              <a:rPr lang="en-US" sz="2100" dirty="0">
                <a:hlinkClick r:id="rId2"/>
              </a:rPr>
              <a:t>SmartArt</a:t>
            </a:r>
            <a:r>
              <a:rPr lang="en-US" sz="2100" dirty="0"/>
              <a:t> (shown to right).</a:t>
            </a:r>
          </a:p>
          <a:p>
            <a:pPr marL="0" indent="0">
              <a:buNone/>
            </a:pPr>
            <a:r>
              <a:rPr lang="en-US" sz="2100" dirty="0"/>
              <a:t>The major consideration when selecting a software (program-based or web-based) is the ability to create and disseminate accessible formats. Basic considerations are text-to-speech optimization, keyboard accessibility, and the ability to transition to a different format.</a:t>
            </a:r>
          </a:p>
        </p:txBody>
      </p:sp>
      <p:graphicFrame>
        <p:nvGraphicFramePr>
          <p:cNvPr id="9" name="Content Placeholder 8" descr="Example SmartArt of interconnected gears to demonstrate a type of graphic organizer.">
            <a:extLst>
              <a:ext uri="{FF2B5EF4-FFF2-40B4-BE49-F238E27FC236}">
                <a16:creationId xmlns:a16="http://schemas.microsoft.com/office/drawing/2014/main" id="{64E5B980-AA11-47F1-B674-A41ECC46633C}"/>
              </a:ext>
            </a:extLst>
          </p:cNvPr>
          <p:cNvGraphicFramePr>
            <a:graphicFrameLocks noGrp="1"/>
          </p:cNvGraphicFramePr>
          <p:nvPr>
            <p:ph sz="half" idx="1"/>
            <p:extLst>
              <p:ext uri="{D42A27DB-BD31-4B8C-83A1-F6EECF244321}">
                <p14:modId xmlns:p14="http://schemas.microsoft.com/office/powerpoint/2010/main" val="4032388010"/>
              </p:ext>
            </p:extLst>
          </p:nvPr>
        </p:nvGraphicFramePr>
        <p:xfrm>
          <a:off x="6172200" y="1847850"/>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B66538E-BE26-4CBB-BEDB-548CFAFE6B41}"/>
              </a:ext>
            </a:extLst>
          </p:cNvPr>
          <p:cNvSpPr>
            <a:spLocks noGrp="1"/>
          </p:cNvSpPr>
          <p:nvPr>
            <p:ph type="ftr" sz="quarter" idx="11"/>
          </p:nvPr>
        </p:nvSpPr>
        <p:spPr>
          <a:xfrm>
            <a:off x="4038600" y="6356350"/>
            <a:ext cx="4114800" cy="365125"/>
          </a:xfrm>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961837C0-1F48-4033-A42C-C1A555080993}"/>
              </a:ext>
            </a:extLst>
          </p:cNvPr>
          <p:cNvSpPr>
            <a:spLocks noGrp="1"/>
          </p:cNvSpPr>
          <p:nvPr>
            <p:ph type="sldNum" sz="quarter" idx="12"/>
          </p:nvPr>
        </p:nvSpPr>
        <p:spPr>
          <a:xfrm>
            <a:off x="8610600" y="6356350"/>
            <a:ext cx="2743200" cy="365125"/>
          </a:xfrm>
        </p:spPr>
        <p:txBody>
          <a:bodyPr/>
          <a:lstStyle/>
          <a:p>
            <a:fld id="{46BEBCCF-7030-4B7F-B04C-FB3ACCDA4E62}" type="slidenum">
              <a:rPr lang="en-US" smtClean="0"/>
              <a:pPr/>
              <a:t>7</a:t>
            </a:fld>
            <a:endParaRPr lang="en-US" dirty="0"/>
          </a:p>
        </p:txBody>
      </p:sp>
    </p:spTree>
    <p:extLst>
      <p:ext uri="{BB962C8B-B14F-4D97-AF65-F5344CB8AC3E}">
        <p14:creationId xmlns:p14="http://schemas.microsoft.com/office/powerpoint/2010/main" val="997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F524-4569-4854-966C-CCC659264D03}"/>
              </a:ext>
            </a:extLst>
          </p:cNvPr>
          <p:cNvSpPr>
            <a:spLocks noGrp="1"/>
          </p:cNvSpPr>
          <p:nvPr>
            <p:ph type="title"/>
          </p:nvPr>
        </p:nvSpPr>
        <p:spPr/>
        <p:txBody>
          <a:bodyPr/>
          <a:lstStyle/>
          <a:p>
            <a:r>
              <a:rPr lang="en-US" dirty="0"/>
              <a:t>Note Taking</a:t>
            </a:r>
          </a:p>
        </p:txBody>
      </p:sp>
      <p:graphicFrame>
        <p:nvGraphicFramePr>
          <p:cNvPr id="11" name="Content Placeholder 10" descr="Note Taking assistive technology comparison.">
            <a:extLst>
              <a:ext uri="{FF2B5EF4-FFF2-40B4-BE49-F238E27FC236}">
                <a16:creationId xmlns:a16="http://schemas.microsoft.com/office/drawing/2014/main" id="{56DC6AA8-E815-4C3A-B845-BEB313124127}"/>
              </a:ext>
            </a:extLst>
          </p:cNvPr>
          <p:cNvGraphicFramePr>
            <a:graphicFrameLocks noGrp="1"/>
          </p:cNvGraphicFramePr>
          <p:nvPr>
            <p:ph idx="1"/>
            <p:extLst>
              <p:ext uri="{D42A27DB-BD31-4B8C-83A1-F6EECF244321}">
                <p14:modId xmlns:p14="http://schemas.microsoft.com/office/powerpoint/2010/main" val="22239581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6AE7998-7B34-4726-ADF6-C907D1E70023}"/>
              </a:ext>
            </a:extLst>
          </p:cNvPr>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11AE177A-F45A-4C69-93CD-E626BD1F0001}"/>
              </a:ext>
            </a:extLst>
          </p:cNvPr>
          <p:cNvSpPr>
            <a:spLocks noGrp="1"/>
          </p:cNvSpPr>
          <p:nvPr>
            <p:ph type="sldNum" sz="quarter" idx="12"/>
          </p:nvPr>
        </p:nvSpPr>
        <p:spPr/>
        <p:txBody>
          <a:bodyPr/>
          <a:lstStyle/>
          <a:p>
            <a:fld id="{46BEBCCF-7030-4B7F-B04C-FB3ACCDA4E62}" type="slidenum">
              <a:rPr lang="en-US" smtClean="0"/>
              <a:pPr/>
              <a:t>8</a:t>
            </a:fld>
            <a:endParaRPr lang="en-US" dirty="0"/>
          </a:p>
        </p:txBody>
      </p:sp>
    </p:spTree>
    <p:extLst>
      <p:ext uri="{BB962C8B-B14F-4D97-AF65-F5344CB8AC3E}">
        <p14:creationId xmlns:p14="http://schemas.microsoft.com/office/powerpoint/2010/main" val="122047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D6FD-C9CB-4376-A309-17CFC0476F9A}"/>
              </a:ext>
            </a:extLst>
          </p:cNvPr>
          <p:cNvSpPr>
            <a:spLocks noGrp="1"/>
          </p:cNvSpPr>
          <p:nvPr>
            <p:ph type="title"/>
          </p:nvPr>
        </p:nvSpPr>
        <p:spPr/>
        <p:txBody>
          <a:bodyPr/>
          <a:lstStyle/>
          <a:p>
            <a:r>
              <a:rPr lang="en-US" dirty="0"/>
              <a:t>Speech to Text</a:t>
            </a:r>
          </a:p>
        </p:txBody>
      </p:sp>
      <p:graphicFrame>
        <p:nvGraphicFramePr>
          <p:cNvPr id="18" name="Content Placeholder 10" descr="Speech to Text assistive technology comparison.">
            <a:extLst>
              <a:ext uri="{FF2B5EF4-FFF2-40B4-BE49-F238E27FC236}">
                <a16:creationId xmlns:a16="http://schemas.microsoft.com/office/drawing/2014/main" id="{B7E51C07-C4E1-4D50-9231-F8CBE3FD7FAE}"/>
              </a:ext>
            </a:extLst>
          </p:cNvPr>
          <p:cNvGraphicFramePr>
            <a:graphicFrameLocks noGrp="1"/>
          </p:cNvGraphicFramePr>
          <p:nvPr>
            <p:ph idx="1"/>
            <p:extLst>
              <p:ext uri="{D42A27DB-BD31-4B8C-83A1-F6EECF244321}">
                <p14:modId xmlns:p14="http://schemas.microsoft.com/office/powerpoint/2010/main" val="4131214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00888F6-7B0A-4EEC-9B87-B77FDD8E6590}"/>
              </a:ext>
            </a:extLst>
          </p:cNvPr>
          <p:cNvSpPr>
            <a:spLocks noGrp="1"/>
          </p:cNvSpPr>
          <p:nvPr>
            <p:ph type="ftr" sz="quarter" idx="11"/>
          </p:nvPr>
        </p:nvSpPr>
        <p:spPr/>
        <p:txBody>
          <a:bodyPr/>
          <a:lstStyle/>
          <a:p>
            <a:r>
              <a:rPr lang="en-US"/>
              <a:t>FCSUA 2021 Virtual FPCTP MidYear Institute and CCT Club Sponsors Annual Meeting</a:t>
            </a:r>
            <a:endParaRPr lang="en-US" dirty="0"/>
          </a:p>
        </p:txBody>
      </p:sp>
      <p:sp>
        <p:nvSpPr>
          <p:cNvPr id="5" name="Slide Number Placeholder 4">
            <a:extLst>
              <a:ext uri="{FF2B5EF4-FFF2-40B4-BE49-F238E27FC236}">
                <a16:creationId xmlns:a16="http://schemas.microsoft.com/office/drawing/2014/main" id="{F2C4CC85-DCE5-4222-A81C-5557D7260208}"/>
              </a:ext>
            </a:extLst>
          </p:cNvPr>
          <p:cNvSpPr>
            <a:spLocks noGrp="1"/>
          </p:cNvSpPr>
          <p:nvPr>
            <p:ph type="sldNum" sz="quarter" idx="12"/>
          </p:nvPr>
        </p:nvSpPr>
        <p:spPr/>
        <p:txBody>
          <a:bodyPr/>
          <a:lstStyle/>
          <a:p>
            <a:fld id="{46BEBCCF-7030-4B7F-B04C-FB3ACCDA4E62}" type="slidenum">
              <a:rPr lang="en-US" smtClean="0"/>
              <a:pPr/>
              <a:t>9</a:t>
            </a:fld>
            <a:endParaRPr lang="en-US" dirty="0"/>
          </a:p>
        </p:txBody>
      </p:sp>
    </p:spTree>
    <p:extLst>
      <p:ext uri="{BB962C8B-B14F-4D97-AF65-F5344CB8AC3E}">
        <p14:creationId xmlns:p14="http://schemas.microsoft.com/office/powerpoint/2010/main" val="2730084913"/>
      </p:ext>
    </p:extLst>
  </p:cSld>
  <p:clrMapOvr>
    <a:masterClrMapping/>
  </p:clrMapOvr>
</p:sld>
</file>

<file path=ppt/theme/theme1.xml><?xml version="1.0" encoding="utf-8"?>
<a:theme xmlns:a="http://schemas.openxmlformats.org/drawingml/2006/main" name="Office Theme">
  <a:themeElements>
    <a:clrScheme name="Custom 18">
      <a:dk1>
        <a:sysClr val="windowText" lastClr="000000"/>
      </a:dk1>
      <a:lt1>
        <a:sysClr val="window" lastClr="FFFFFF"/>
      </a:lt1>
      <a:dk2>
        <a:srgbClr val="44546A"/>
      </a:dk2>
      <a:lt2>
        <a:srgbClr val="E7E6E6"/>
      </a:lt2>
      <a:accent1>
        <a:srgbClr val="3F1A5A"/>
      </a:accent1>
      <a:accent2>
        <a:srgbClr val="ED7D31"/>
      </a:accent2>
      <a:accent3>
        <a:srgbClr val="A5A5A5"/>
      </a:accent3>
      <a:accent4>
        <a:srgbClr val="FFC000"/>
      </a:accent4>
      <a:accent5>
        <a:srgbClr val="3F1A5A"/>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1277</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Preparing Now for Accommodations and Assistive Technology in College</vt:lpstr>
      <vt:lpstr>Disclosure</vt:lpstr>
      <vt:lpstr>Presenter Information</vt:lpstr>
      <vt:lpstr>Overview</vt:lpstr>
      <vt:lpstr>Assistive Technologies</vt:lpstr>
      <vt:lpstr>Graphic Organizers (1 of 2)</vt:lpstr>
      <vt:lpstr>Graphic Organizers (2 of 2)</vt:lpstr>
      <vt:lpstr>Note Taking</vt:lpstr>
      <vt:lpstr>Speech to Text</vt:lpstr>
      <vt:lpstr>Text to Speech (TTS)</vt:lpstr>
      <vt:lpstr>Universal Design for Learning</vt:lpstr>
      <vt:lpstr>Multiple Means of Engagement</vt:lpstr>
      <vt:lpstr>Multiple Means of Representation</vt:lpstr>
      <vt:lpstr>Multiple Means of Action and Expression</vt:lpstr>
      <vt:lpstr>Quick Takeaways</vt:lpstr>
      <vt:lpstr>Easy Things to Implement</vt:lpstr>
      <vt:lpstr>Questions?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FCSUA 2021 Virtual FPCTP MidYear Institute and CCT Club Sponsors Annual Meeting</dc:title>
  <dc:creator>Steven Bianco</dc:creator>
  <cp:lastModifiedBy>Steven Bianco</cp:lastModifiedBy>
  <cp:revision>7</cp:revision>
  <dcterms:created xsi:type="dcterms:W3CDTF">2021-05-03T14:56:05Z</dcterms:created>
  <dcterms:modified xsi:type="dcterms:W3CDTF">2021-05-13T12:55:32Z</dcterms:modified>
</cp:coreProperties>
</file>