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th1Up0ON9Y3zMXSC6oC7T+sA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1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1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1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3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3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4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4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9" name="Google Shape;3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0" name="Google Shape;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41" name="Google Shape;41;p35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42" name="Google Shape;42;p35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36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36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36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36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developer.chrome.com/docs/devtools/shortcut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chrome.com/docs/devtools/coverage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developer.chrome.com/docs/devtools/covera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chrome.com/docs/devtools/coverage/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yerweb.com/eric/tools/css/rese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pen.io/naradesign/pen/JjEPbER" TargetMode="External"/><Relationship Id="rId4" Type="http://schemas.openxmlformats.org/officeDocument/2006/relationships/hyperlink" Target="https://codepen.io/naradesign/pen/XWpvZB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.ly/8Rws" TargetMode="External"/><Relationship Id="rId4" Type="http://schemas.openxmlformats.org/officeDocument/2006/relationships/hyperlink" Target="https://t.ly/WXQ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naradesign/css-reset-by-clas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ecolas/normalize.css/blob/master/normalize.cs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08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Reset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CSS의 절대 권력 : 초기화.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Find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1256141" y="1787682"/>
            <a:ext cx="10235875" cy="2469008"/>
            <a:chOff x="0" y="1257700"/>
            <a:chExt cx="7552302" cy="1821700"/>
          </a:xfrm>
        </p:grpSpPr>
        <p:pic>
          <p:nvPicPr>
            <p:cNvPr id="126" name="Google Shape;12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57700"/>
              <a:ext cx="7552302" cy="182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27" name="Google Shape;127;p11"/>
            <p:cNvSpPr/>
            <p:nvPr/>
          </p:nvSpPr>
          <p:spPr>
            <a:xfrm>
              <a:off x="1993150" y="1996750"/>
              <a:ext cx="1487700" cy="245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Find unused CSS (Show Coverage)</a:t>
            </a:r>
            <a:endParaRPr/>
          </a:p>
        </p:txBody>
      </p:sp>
      <p:sp>
        <p:nvSpPr>
          <p:cNvPr id="129" name="Google Shape;129;p11"/>
          <p:cNvSpPr txBox="1"/>
          <p:nvPr>
            <p:ph idx="2" type="body"/>
          </p:nvPr>
        </p:nvSpPr>
        <p:spPr>
          <a:xfrm>
            <a:off x="1256142" y="4436299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Chrome - DevTools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en-US" sz="2500"/>
              <a:t>: Cmd + Shift + P + (coverage)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Win</a:t>
            </a:r>
            <a:r>
              <a:rPr lang="en-US" sz="2500"/>
              <a:t>: Ctrl + Shift + P + (coverage)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br>
              <a:rPr lang="en-US" sz="2500"/>
            </a:br>
            <a:r>
              <a:rPr lang="en-US" sz="1500" u="sng">
                <a:solidFill>
                  <a:schemeClr val="hlink"/>
                </a:solidFill>
                <a:hlinkClick r:id="rId4"/>
              </a:rPr>
              <a:t>https://developer.chrome.com/docs/devtools/shortcuts/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Find unused CSS (Show Coverage)</a:t>
            </a:r>
            <a:endParaRPr/>
          </a:p>
        </p:txBody>
      </p:sp>
      <p:sp>
        <p:nvSpPr>
          <p:cNvPr id="135" name="Google Shape;135;p12"/>
          <p:cNvSpPr txBox="1"/>
          <p:nvPr>
            <p:ph idx="2" type="body"/>
          </p:nvPr>
        </p:nvSpPr>
        <p:spPr>
          <a:xfrm>
            <a:off x="1256142" y="4436299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Chrome - DevTools - Coverage Tab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https://developer.chrome.com/docs/devtools/coverage/</a:t>
            </a:r>
            <a:endParaRPr sz="1500"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1" y="1787682"/>
            <a:ext cx="10219680" cy="1996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3"/>
          <p:cNvGrpSpPr/>
          <p:nvPr/>
        </p:nvGrpSpPr>
        <p:grpSpPr>
          <a:xfrm>
            <a:off x="1256140" y="1787681"/>
            <a:ext cx="10219679" cy="3378283"/>
            <a:chOff x="719175" y="1269300"/>
            <a:chExt cx="5743626" cy="1898650"/>
          </a:xfrm>
        </p:grpSpPr>
        <p:pic>
          <p:nvPicPr>
            <p:cNvPr id="142" name="Google Shape;14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175" y="1269300"/>
              <a:ext cx="5743626" cy="1898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43" name="Google Shape;143;p13"/>
            <p:cNvSpPr/>
            <p:nvPr/>
          </p:nvSpPr>
          <p:spPr>
            <a:xfrm>
              <a:off x="3211725" y="2720525"/>
              <a:ext cx="288000" cy="293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Find unused CSS (Show Coverage)</a:t>
            </a:r>
            <a:endParaRPr/>
          </a:p>
        </p:txBody>
      </p:sp>
      <p:sp>
        <p:nvSpPr>
          <p:cNvPr id="145" name="Google Shape;145;p13"/>
          <p:cNvSpPr txBox="1"/>
          <p:nvPr>
            <p:ph idx="2" type="body"/>
          </p:nvPr>
        </p:nvSpPr>
        <p:spPr>
          <a:xfrm>
            <a:off x="1256142" y="5571418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Chrome - DevTools - Coverage Tab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https://developer.chrome.com/docs/devtools/coverage/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Find unused CSS (Show Coverage)</a:t>
            </a:r>
            <a:endParaRPr/>
          </a:p>
        </p:txBody>
      </p:sp>
      <p:sp>
        <p:nvSpPr>
          <p:cNvPr id="151" name="Google Shape;151;p14"/>
          <p:cNvSpPr txBox="1"/>
          <p:nvPr>
            <p:ph idx="2" type="body"/>
          </p:nvPr>
        </p:nvSpPr>
        <p:spPr>
          <a:xfrm>
            <a:off x="1256142" y="5571418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Chrome - DevTools - Coverage Tab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https://developer.chrome.com/docs/devtools/coverage/</a:t>
            </a:r>
            <a:endParaRPr sz="1500"/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39" y="1787681"/>
            <a:ext cx="7720577" cy="33782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/>
              <a:t>대부분의 초기화 스타일은;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쓸모 없다.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덮어 쓴다.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reinvent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1256142" y="1787681"/>
            <a:ext cx="10089882" cy="4930359"/>
          </a:xfrm>
          <a:prstGeom prst="roundRect">
            <a:avLst>
              <a:gd fmla="val 2829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Reset body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overflow-wrap: break-word;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Do not break Korean words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:lang(ko) { word-break: keep-all;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reinvent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1256142" y="1787681"/>
            <a:ext cx="10089882" cy="4930360"/>
          </a:xfrm>
          <a:prstGeom prst="roundRect">
            <a:avLst>
              <a:gd fmla="val 2829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Reset img */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img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max-width: 100%;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height: auto;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reinvent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reset.css</a:t>
            </a:r>
            <a:endParaRPr/>
          </a:p>
        </p:txBody>
      </p:sp>
      <p:sp>
        <p:nvSpPr>
          <p:cNvPr id="63" name="Google Shape;63;p2"/>
          <p:cNvSpPr txBox="1"/>
          <p:nvPr>
            <p:ph idx="2" type="body"/>
          </p:nvPr>
        </p:nvSpPr>
        <p:spPr>
          <a:xfrm>
            <a:off x="5833240" y="3666221"/>
            <a:ext cx="5749159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reset.css(1kB)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Eric A. Meyer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마지막 업데이트: 2011년 1월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https://meyerweb.com/eric/tools/css/reset/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64" name="Google Shape;64;p2"/>
          <p:cNvSpPr/>
          <p:nvPr/>
        </p:nvSpPr>
        <p:spPr>
          <a:xfrm>
            <a:off x="1256141" y="1787681"/>
            <a:ext cx="4466741" cy="4943509"/>
          </a:xfrm>
          <a:prstGeom prst="roundRect">
            <a:avLst>
              <a:gd fmla="val 2663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http://meyerweb.com/eric/tools/css/reset/ 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v2.0 | 20110126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License: none (public domain)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html, body, div, span, applet, object, iframe,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h1, h2, h3, h4, h5, h6, p, blockquote, pre,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a, abbr, acronym, address, big, cite, code,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del, dfn, em, img, ins, kbd, q, s, samp,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small, strike, strong, sub, sup, tt, var,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b, u, i, center,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dl, dt, dd, ol, ul, li,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fieldset, form, label, legend,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table, caption, tbody, tfoot, thead, tr, th, td,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article, aside, canvas, details, embed, 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figure, figcaption, footer, header, hgroup, 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menu, nav, output, ruby, section, summary,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time, mark, audio, video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margin: 0;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padding: 0;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border: 0;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font-size: 100%;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font: inherit;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vertical-align: baseline;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HTML5 display-role reset for older browsers */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article, aside, details, figcaption, figure, 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footer, header, hgroup, menu, nav, section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display: block;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line-height: 1;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ol, ul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list-style: none;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blockquote, q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quotes: none;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blockquote:before, blockquote:after,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q:before, q:after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content: '';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content: none;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border-collapse: collapse;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border-spacing: 0;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urier New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1256141" y="1787681"/>
            <a:ext cx="10089881" cy="4930360"/>
          </a:xfrm>
          <a:prstGeom prst="roundRect">
            <a:avLst>
              <a:gd fmla="val 2829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CSS Reset by [class] */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 {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margin: 0;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0;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box-sizing: border-box;</a:t>
            </a:r>
            <a:endParaRPr b="1" i="0" sz="1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list-style: none;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ol, ul</a:t>
            </a:r>
            <a:endParaRPr b="1" i="0" sz="1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border: 0;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button, table, fieldset, input, textarea, select, iframe</a:t>
            </a:r>
            <a:endParaRPr b="1" i="0" sz="16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transparent;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button, dialog, input, mark, meter, progress</a:t>
            </a:r>
            <a:endParaRPr b="1" i="0" sz="1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border-collapse: collapse;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table</a:t>
            </a:r>
            <a:endParaRPr b="1" i="0" sz="1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border-spacing: 0;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table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i="0" sz="1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-webkit-appearance: none;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appearance: none; </a:t>
            </a:r>
            <a:r>
              <a:rPr b="1" i="0" lang="en-US" sz="1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button, input, textarea, select, meter, progress</a:t>
            </a:r>
            <a:endParaRPr b="1" i="0" sz="1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[class]::before,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[class]::after { box-sizing: border-box; }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reinvent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1256140" y="1787680"/>
            <a:ext cx="10089881" cy="4930359"/>
          </a:xfrm>
          <a:prstGeom prst="roundRect">
            <a:avLst>
              <a:gd fmla="val 2829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/* CSS Reset by [class] - </a:t>
            </a:r>
            <a:r>
              <a:rPr b="1" i="0" lang="en-US" sz="12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Will be used when Samsung Internet supports it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 */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margin: 0;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0;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box-sizing: border-box;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[class]::before,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[class]::after { box-sizing: border-box; 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:where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(ol, ul) { list-style: none; 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:where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(button, fieldset, iframe, input, select, textarea) { border: 0; 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:where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(button, dialog, input, mark, meter, progress) { background-color: transparent; 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:where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(table)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border: 0;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border-collapse: collapse;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border-spacing: 0;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[class]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:where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(button, input, meter, progress, select, textarea)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-webkit-appearance: none;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appearance: none;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reinvent</a:t>
            </a:r>
            <a:r>
              <a:rPr lang="en-US" sz="2800"/>
              <a:t> </a:t>
            </a:r>
            <a:r>
              <a:rPr baseline="30000" lang="en-US"/>
              <a:t>(Need</a:t>
            </a:r>
            <a:r>
              <a:rPr baseline="30000" lang="en-US" sz="2800"/>
              <a:t> </a:t>
            </a:r>
            <a:r>
              <a:rPr baseline="30000" lang="en-US"/>
              <a:t>to</a:t>
            </a:r>
            <a:r>
              <a:rPr baseline="30000" lang="en-US" sz="2800"/>
              <a:t> </a:t>
            </a:r>
            <a:r>
              <a:rPr baseline="30000" lang="en-US"/>
              <a:t>check</a:t>
            </a:r>
            <a:r>
              <a:rPr baseline="30000" lang="en-US" sz="2800"/>
              <a:t> </a:t>
            </a:r>
            <a:r>
              <a:rPr baseline="30000" lang="en-US"/>
              <a:t>Samsung</a:t>
            </a:r>
            <a:r>
              <a:rPr baseline="30000" lang="en-US" sz="2800"/>
              <a:t> </a:t>
            </a:r>
            <a:r>
              <a:rPr baseline="30000" lang="en-US"/>
              <a:t>Internet)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customizing</a:t>
            </a:r>
            <a:endParaRPr/>
          </a:p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Reset by [class]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https://codepen.io/naradesign/pen/JjEPbER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Reset by [class]:where()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https://codepen.io/naradesign/pen/XWpvZBB</a:t>
            </a:r>
            <a:r>
              <a:rPr lang="en-US" sz="2500"/>
              <a:t>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r>
              <a:rPr lang="en-US" sz="2800"/>
              <a:t> </a:t>
            </a:r>
            <a:r>
              <a:rPr lang="en-US"/>
              <a:t>해설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r>
              <a:rPr lang="en-US" sz="2800"/>
              <a:t> </a:t>
            </a:r>
            <a:r>
              <a:rPr lang="en-US"/>
              <a:t>해설</a:t>
            </a:r>
            <a:endParaRPr/>
          </a:p>
        </p:txBody>
      </p:sp>
      <p:sp>
        <p:nvSpPr>
          <p:cNvPr id="208" name="Google Shape;208;p2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 퀴즈: </a:t>
            </a:r>
            <a:br>
              <a:rPr lang="en-US"/>
            </a:br>
            <a:r>
              <a:rPr b="1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https://t.ly/8Rws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 퀴즈 해설: </a:t>
            </a:r>
            <a:br>
              <a:rPr lang="en-US"/>
            </a:br>
            <a:r>
              <a:rPr b="1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https://t.ly/WXQm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  <p:sp>
        <p:nvSpPr>
          <p:cNvPr id="219" name="Google Shape;219;p2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css-reset-by-class.css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https://github.com/naradesign/css-reset-by-class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/>
              <a:t>PR</a:t>
            </a:r>
            <a:r>
              <a:rPr lang="en-US" sz="1800"/>
              <a:t>(Pull Requests)</a:t>
            </a:r>
            <a:r>
              <a:rPr lang="en-US" sz="2500"/>
              <a:t>을 보내거나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/>
              <a:t>문제를 공유하거나</a:t>
            </a:r>
            <a:r>
              <a:rPr lang="en-US" sz="1800"/>
              <a:t>(Issues)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/>
              <a:t>아이디어를 제안하거나</a:t>
            </a:r>
            <a:r>
              <a:rPr lang="en-US" sz="1800"/>
              <a:t>(Discussions - Ideas)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/>
              <a:t>질문을 던져 보세요</a:t>
            </a:r>
            <a:r>
              <a:rPr lang="en-US" sz="1800"/>
              <a:t>(Discussions - Q&amp;A)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/>
              <a:t>직접 만든 CSS 리셋을 공유해 주세요.</a:t>
            </a:r>
            <a:r>
              <a:rPr lang="en-US" sz="1800"/>
              <a:t>(Discussions - Show and tell)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reset.css</a:t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2319454" y="3666221"/>
            <a:ext cx="9262945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normalize.css(1.3kB)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necolas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마지막 업데이트: 2018년 11월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https://github.com/necolas/normalize.css/blob/master/normalize.css</a:t>
            </a:r>
            <a:r>
              <a:rPr lang="en-US" sz="1500"/>
              <a:t> </a:t>
            </a:r>
            <a:endParaRPr sz="1500"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2903" r="0" t="546"/>
          <a:stretch/>
        </p:blipFill>
        <p:spPr>
          <a:xfrm>
            <a:off x="1256142" y="1787680"/>
            <a:ext cx="836535" cy="496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Overridden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1256141" y="1787680"/>
            <a:ext cx="4466740" cy="4943507"/>
          </a:xfrm>
          <a:prstGeom prst="roundRect">
            <a:avLst>
              <a:gd fmla="val 2663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footer, header, hgroup, menu, nav, section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ol, ul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list-style: none;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blockquote, q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quotes: none;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blockquote:before, blockquote:after,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q:before, q:after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content: '';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content: none;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border-collapse: collapse;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border-spacing: 0;</a:t>
            </a:r>
            <a:endParaRPr b="1" i="0" sz="12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Overridden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83" name="Google Shape;83;p5"/>
          <p:cNvSpPr txBox="1"/>
          <p:nvPr>
            <p:ph idx="2" type="body"/>
          </p:nvPr>
        </p:nvSpPr>
        <p:spPr>
          <a:xfrm>
            <a:off x="5833240" y="3666221"/>
            <a:ext cx="5749159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현재 시점에서 굳이 선언하지 않아도 되는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스타일이 대부분.(reset.css)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0" y="1787680"/>
            <a:ext cx="5406261" cy="20143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0" y="3998024"/>
            <a:ext cx="5406259" cy="27331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0" name="Google Shape;90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Overridden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91" name="Google Shape;91;p6"/>
          <p:cNvSpPr txBox="1"/>
          <p:nvPr>
            <p:ph idx="2" type="body"/>
          </p:nvPr>
        </p:nvSpPr>
        <p:spPr>
          <a:xfrm>
            <a:off x="6857999" y="2489547"/>
            <a:ext cx="4771696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Overridden</a:t>
            </a:r>
            <a:r>
              <a:rPr lang="en-US" sz="2500"/>
              <a:t>(normalize.css)</a:t>
            </a:r>
            <a:endParaRPr sz="2500"/>
          </a:p>
        </p:txBody>
      </p:sp>
      <p:sp>
        <p:nvSpPr>
          <p:cNvPr id="92" name="Google Shape;92;p6"/>
          <p:cNvSpPr txBox="1"/>
          <p:nvPr/>
        </p:nvSpPr>
        <p:spPr>
          <a:xfrm>
            <a:off x="6857999" y="5059305"/>
            <a:ext cx="4771696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Unused(normalize.css)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1256139" y="1787680"/>
            <a:ext cx="5024543" cy="4943507"/>
            <a:chOff x="714450" y="1264600"/>
            <a:chExt cx="3498600" cy="3442175"/>
          </a:xfrm>
        </p:grpSpPr>
        <p:pic>
          <p:nvPicPr>
            <p:cNvPr id="98" name="Google Shape;9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450" y="1264600"/>
              <a:ext cx="3498600" cy="3442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99" name="Google Shape;99;p7"/>
            <p:cNvSpPr/>
            <p:nvPr/>
          </p:nvSpPr>
          <p:spPr>
            <a:xfrm>
              <a:off x="1327200" y="3008650"/>
              <a:ext cx="401400" cy="359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269675" y="1264600"/>
              <a:ext cx="401400" cy="359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Overridden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6857999" y="3954133"/>
            <a:ext cx="4771696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Overridden</a:t>
            </a:r>
            <a:r>
              <a:rPr lang="en-US" sz="2500"/>
              <a:t>(base.css)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Universal</a:t>
            </a:r>
            <a:r>
              <a:rPr lang="en-US" sz="2800"/>
              <a:t> </a:t>
            </a:r>
            <a:r>
              <a:rPr lang="en-US"/>
              <a:t>selector</a:t>
            </a:r>
            <a:r>
              <a:rPr lang="en-US" sz="2800"/>
              <a:t> </a:t>
            </a:r>
            <a:r>
              <a:rPr lang="en-US"/>
              <a:t>*</a:t>
            </a:r>
            <a:r>
              <a:rPr lang="en-US" sz="2800"/>
              <a:t> </a:t>
            </a:r>
            <a:r>
              <a:rPr lang="en-US"/>
              <a:t>reset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Universal</a:t>
            </a:r>
            <a:r>
              <a:rPr lang="en-US" sz="2800"/>
              <a:t> </a:t>
            </a:r>
            <a:r>
              <a:rPr lang="en-US"/>
              <a:t>selector</a:t>
            </a:r>
            <a:r>
              <a:rPr lang="en-US" sz="2800"/>
              <a:t> </a:t>
            </a:r>
            <a:r>
              <a:rPr lang="en-US"/>
              <a:t>*</a:t>
            </a:r>
            <a:r>
              <a:rPr lang="en-US" sz="2800"/>
              <a:t> </a:t>
            </a:r>
            <a:r>
              <a:rPr lang="en-US"/>
              <a:t>reset</a:t>
            </a:r>
            <a:r>
              <a:rPr lang="en-US" sz="2800"/>
              <a:t> </a:t>
            </a:r>
            <a:r>
              <a:rPr lang="en-US"/>
              <a:t>(Do</a:t>
            </a:r>
            <a:r>
              <a:rPr lang="en-US" sz="2800"/>
              <a:t> </a:t>
            </a:r>
            <a:r>
              <a:rPr lang="en-US"/>
              <a:t>not)</a:t>
            </a:r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1256141" y="1787681"/>
            <a:ext cx="9506203" cy="4959959"/>
            <a:chOff x="844450" y="1377725"/>
            <a:chExt cx="6783000" cy="3539100"/>
          </a:xfrm>
        </p:grpSpPr>
        <p:sp>
          <p:nvSpPr>
            <p:cNvPr id="114" name="Google Shape;114;p9"/>
            <p:cNvSpPr/>
            <p:nvPr/>
          </p:nvSpPr>
          <p:spPr>
            <a:xfrm>
              <a:off x="844450" y="1377725"/>
              <a:ext cx="6783000" cy="3539100"/>
            </a:xfrm>
            <a:prstGeom prst="roundRect">
              <a:avLst>
                <a:gd fmla="val 2964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::before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::after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margin: 0;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padding: 0;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border: 0;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box-sizing: border-box;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background-color: transparent;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border-collapse: collapse;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border-spacing: 0;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list-style: none;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-webkit-appearance: none;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appearance: none;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15" name="Google Shape;11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1800" y="2331800"/>
              <a:ext cx="3031450" cy="1630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