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6A1E-66AE-6B47-8566-F81FEB01268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15AD-245C-C44F-ACA2-8F72CDE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87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23" y="357188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33" y="357188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23" y="3608429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429"/>
            <a:ext cx="27432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33" y="3608429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24149" y="357188"/>
                <a:ext cx="1604927" cy="554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49" y="357188"/>
                <a:ext cx="1604927" cy="5543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52009" y="357188"/>
                <a:ext cx="1653017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.5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009" y="357188"/>
                <a:ext cx="1653017" cy="5599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65720" y="351610"/>
                <a:ext cx="1701107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−.5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−.5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720" y="351610"/>
                <a:ext cx="1701107" cy="5599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71600" y="3491299"/>
                <a:ext cx="1258678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491299"/>
                <a:ext cx="1258678" cy="5543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46536" y="3491298"/>
                <a:ext cx="1258678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36" y="3491298"/>
                <a:ext cx="1258678" cy="5543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464560" y="3608429"/>
                <a:ext cx="1604927" cy="554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60" y="3608429"/>
                <a:ext cx="1604927" cy="5543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2016-05-29T23:36:36Z</dcterms:created>
  <dcterms:modified xsi:type="dcterms:W3CDTF">2016-05-29T23:43:41Z</dcterms:modified>
</cp:coreProperties>
</file>