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7D06-0260-B64F-B0E1-5660F854D905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90C68-4224-5D43-A081-01E64359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0" r="25670"/>
          <a:stretch/>
        </p:blipFill>
        <p:spPr>
          <a:xfrm>
            <a:off x="0" y="442700"/>
            <a:ext cx="3090041" cy="3086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0" r="25479"/>
          <a:stretch/>
        </p:blipFill>
        <p:spPr>
          <a:xfrm>
            <a:off x="3389586" y="442701"/>
            <a:ext cx="3098003" cy="30863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668110" y="1187669"/>
            <a:ext cx="903889" cy="2070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68110" y="2259724"/>
            <a:ext cx="2039006" cy="9984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6199" y="2560832"/>
            <a:ext cx="2035057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5038" y="1882750"/>
            <a:ext cx="2035057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5038" y="73368"/>
            <a:ext cx="307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</a:t>
            </a:r>
            <a:r>
              <a:rPr lang="en-US" smtClean="0"/>
              <a:t>Conditional Distributions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12165" y="94391"/>
            <a:ext cx="31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Radial Conditional Distributions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2016-05-30T05:32:23Z</dcterms:created>
  <dcterms:modified xsi:type="dcterms:W3CDTF">2016-05-30T05:36:41Z</dcterms:modified>
</cp:coreProperties>
</file>