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3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8F687A-52E3-3747-A996-77F5196A3E3A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5ADB3C-ED4C-2449-A34A-582E91FE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1824-FC4E-E947-A4E0-305B5D593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Classifying Defensive Coverages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4B2BF-571D-8A44-B67E-92C815D5B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Kerch</a:t>
            </a:r>
          </a:p>
        </p:txBody>
      </p:sp>
    </p:spTree>
    <p:extLst>
      <p:ext uri="{BB962C8B-B14F-4D97-AF65-F5344CB8AC3E}">
        <p14:creationId xmlns:p14="http://schemas.microsoft.com/office/powerpoint/2010/main" val="19332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9"/>
    </mc:Choice>
    <mc:Fallback xmlns="">
      <p:transition spd="slow" advTm="131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182A-D393-8D4A-A774-5638C426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B60C-049D-BE40-9A94-D7740ACB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9885"/>
            <a:ext cx="7729728" cy="3028199"/>
          </a:xfrm>
        </p:spPr>
        <p:txBody>
          <a:bodyPr/>
          <a:lstStyle/>
          <a:p>
            <a:r>
              <a:rPr lang="en-US" dirty="0"/>
              <a:t>There are 7 basic classifiers of defensive coverages in American football</a:t>
            </a:r>
          </a:p>
          <a:p>
            <a:pPr lvl="1"/>
            <a:r>
              <a:rPr lang="en-US" sz="1100" dirty="0"/>
              <a:t>Cover 0 Man, Cover 1 Man, Cover 2 Man, Cover 2 Zone, Cover 3 Zone, Cover 4 Zone, Cover 6 Zone and Prevent Zone</a:t>
            </a:r>
          </a:p>
          <a:p>
            <a:r>
              <a:rPr lang="en-US" dirty="0"/>
              <a:t>Coverages are often disguised and difficult to classify, especially pre-snap</a:t>
            </a:r>
          </a:p>
          <a:p>
            <a:r>
              <a:rPr lang="en-US" dirty="0"/>
              <a:t>Accurate labeling requires watching every play</a:t>
            </a:r>
          </a:p>
        </p:txBody>
      </p:sp>
      <p:pic>
        <p:nvPicPr>
          <p:cNvPr id="2050" name="Picture 2" descr="ITP Glossary: Cover 1 - Inside The Pylon">
            <a:extLst>
              <a:ext uri="{FF2B5EF4-FFF2-40B4-BE49-F238E27FC236}">
                <a16:creationId xmlns:a16="http://schemas.microsoft.com/office/drawing/2014/main" id="{4E2C10D6-2DDF-4C40-A2FD-CC60F44A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6" y="3963984"/>
            <a:ext cx="3976322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P Glossary: Cover 3 - Inside The Pylon">
            <a:extLst>
              <a:ext uri="{FF2B5EF4-FFF2-40B4-BE49-F238E27FC236}">
                <a16:creationId xmlns:a16="http://schemas.microsoft.com/office/drawing/2014/main" id="{10F6018C-4E2A-F04C-9733-BD3D00B4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65" y="3963984"/>
            <a:ext cx="3907961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B35C5-E8B5-2A48-AB69-65AB3CAC5AAC}"/>
              </a:ext>
            </a:extLst>
          </p:cNvPr>
          <p:cNvSpPr txBox="1"/>
          <p:nvPr/>
        </p:nvSpPr>
        <p:spPr>
          <a:xfrm>
            <a:off x="4735956" y="5108752"/>
            <a:ext cx="315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1 Man vs Cover 3 Zone</a:t>
            </a:r>
          </a:p>
        </p:txBody>
      </p:sp>
    </p:spTree>
    <p:extLst>
      <p:ext uri="{BB962C8B-B14F-4D97-AF65-F5344CB8AC3E}">
        <p14:creationId xmlns:p14="http://schemas.microsoft.com/office/powerpoint/2010/main" val="9084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193"/>
    </mc:Choice>
    <mc:Fallback xmlns="">
      <p:transition spd="slow" advTm="1521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E1CC-E8DF-1A4D-8A85-839C0FE4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38C8-A3A9-EF4D-B0A3-05093610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Tracking data &amp; coverage labels of every passing play from week 1 of the 2018 NFL season</a:t>
            </a:r>
          </a:p>
          <a:p>
            <a:pPr lvl="1"/>
            <a:r>
              <a:rPr lang="en-US" dirty="0"/>
              <a:t>Data from the 2021 Big Data Bowl</a:t>
            </a:r>
          </a:p>
          <a:p>
            <a:r>
              <a:rPr lang="en-US" dirty="0"/>
              <a:t>Transformed into a tensor with size 985 x 12 x 11 x 5</a:t>
            </a:r>
          </a:p>
          <a:p>
            <a:pPr lvl="1"/>
            <a:r>
              <a:rPr lang="en-US" dirty="0"/>
              <a:t>Number of plays x features x possible defenders x offensive players (No QB)</a:t>
            </a:r>
          </a:p>
          <a:p>
            <a:r>
              <a:rPr lang="en-US" dirty="0"/>
              <a:t>Features:  dist_from_los, y, s_x, s_y, a_x, a_y, diff_x, diff_y, diff_s_x, diff_s_y, diff_a_x, diff_a_y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171B86-4B57-704E-BD2A-DBA806772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768763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0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954"/>
    </mc:Choice>
    <mc:Fallback xmlns="">
      <p:transition spd="slow" advTm="1279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3264-2CF3-304F-B50D-6F6BBABA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672B-8E45-3F44-98E7-D206270D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/>
              <a:t>Convolutional Neural Network</a:t>
            </a:r>
          </a:p>
          <a:p>
            <a:pPr>
              <a:lnSpc>
                <a:spcPct val="90000"/>
              </a:lnSpc>
            </a:pPr>
            <a:r>
              <a:rPr lang="en-US" sz="1500"/>
              <a:t>Leaky </a:t>
            </a:r>
            <a:r>
              <a:rPr lang="en-US" sz="1500" err="1"/>
              <a:t>ReLU</a:t>
            </a:r>
            <a:r>
              <a:rPr lang="en-US" sz="1500"/>
              <a:t> </a:t>
            </a:r>
          </a:p>
          <a:p>
            <a:pPr>
              <a:lnSpc>
                <a:spcPct val="90000"/>
              </a:lnSpc>
            </a:pPr>
            <a:r>
              <a:rPr lang="en-US" sz="1500"/>
              <a:t>Cross Entropy Loss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Uses </a:t>
            </a:r>
            <a:r>
              <a:rPr lang="en-US" sz="1500" err="1"/>
              <a:t>Softmax</a:t>
            </a:r>
            <a:r>
              <a:rPr lang="en-US" sz="1500"/>
              <a:t> activation function to classify the play as 1 of the 7</a:t>
            </a:r>
          </a:p>
          <a:p>
            <a:pPr>
              <a:lnSpc>
                <a:spcPct val="90000"/>
              </a:lnSpc>
            </a:pPr>
            <a:r>
              <a:rPr lang="en-US" sz="1500"/>
              <a:t>Training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785 plays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Trained over 400 epochs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Learning rate of .001</a:t>
            </a:r>
          </a:p>
          <a:p>
            <a:pPr>
              <a:lnSpc>
                <a:spcPct val="90000"/>
              </a:lnSpc>
            </a:pPr>
            <a:r>
              <a:rPr lang="en-US" sz="1500"/>
              <a:t>Test Data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200 plays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18989E-F7C9-8948-B7F9-BDAA091D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309631"/>
            <a:ext cx="3328416" cy="22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72"/>
    </mc:Choice>
    <mc:Fallback xmlns="">
      <p:transition spd="slow" advTm="629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7F75-4369-6645-A398-24D297DF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C514-1ADE-3143-A5F8-B9C93D53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53% accurate </a:t>
            </a:r>
          </a:p>
          <a:p>
            <a:pPr lvl="1"/>
            <a:r>
              <a:rPr lang="en-US" dirty="0"/>
              <a:t>Better than random (1/7)</a:t>
            </a:r>
          </a:p>
          <a:p>
            <a:r>
              <a:rPr lang="en-US" dirty="0"/>
              <a:t>Ways to improve</a:t>
            </a:r>
          </a:p>
          <a:p>
            <a:pPr lvl="1"/>
            <a:r>
              <a:rPr lang="en-US" dirty="0"/>
              <a:t>Include orientation to quarterback</a:t>
            </a:r>
          </a:p>
          <a:p>
            <a:pPr lvl="1"/>
            <a:r>
              <a:rPr lang="en-US" dirty="0"/>
              <a:t>More weeks of data</a:t>
            </a:r>
          </a:p>
          <a:p>
            <a:pPr lvl="1"/>
            <a:r>
              <a:rPr lang="en-US" dirty="0"/>
              <a:t>Use frames from snap to pass</a:t>
            </a:r>
          </a:p>
          <a:p>
            <a:pPr lvl="2"/>
            <a:r>
              <a:rPr lang="en-US" dirty="0"/>
              <a:t>Coverages can be disguised pre snap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D328EF-0461-6148-983F-C99F5A40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789" y="2093923"/>
            <a:ext cx="4782312" cy="26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27"/>
    </mc:Choice>
    <mc:Fallback xmlns="">
      <p:transition spd="slow" advTm="1059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F13C-96E6-B54A-B3EC-92814BB3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24B6-3865-3344-9A1A-0ABF369A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coverages does not present many ethical dilemmas</a:t>
            </a:r>
          </a:p>
          <a:p>
            <a:r>
              <a:rPr lang="en-US" dirty="0"/>
              <a:t>However, computer vision and big data in sports does</a:t>
            </a:r>
          </a:p>
          <a:p>
            <a:pPr lvl="1"/>
            <a:r>
              <a:rPr lang="en-US" dirty="0"/>
              <a:t>Players don’t always have to consent to having data collected</a:t>
            </a:r>
          </a:p>
          <a:p>
            <a:pPr lvl="2"/>
            <a:r>
              <a:rPr lang="en-US" dirty="0"/>
              <a:t>Exceptions for certain medical data such as heart rate</a:t>
            </a:r>
          </a:p>
          <a:p>
            <a:pPr lvl="1"/>
            <a:r>
              <a:rPr lang="en-US" dirty="0"/>
              <a:t>Player speed and other advanced stats can be used against them in negotiations</a:t>
            </a:r>
          </a:p>
          <a:p>
            <a:pPr lvl="1"/>
            <a:r>
              <a:rPr lang="en-US" dirty="0"/>
              <a:t>Players don’t always have easy access to this data themselves</a:t>
            </a:r>
          </a:p>
          <a:p>
            <a:pPr lvl="2"/>
            <a:r>
              <a:rPr lang="en-US" dirty="0"/>
              <a:t>Problematic since it’s their data</a:t>
            </a:r>
          </a:p>
          <a:p>
            <a:pPr lvl="2"/>
            <a:r>
              <a:rPr lang="en-US" dirty="0"/>
              <a:t>Also, can’t use it to help themselves in negotiations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72"/>
    </mc:Choice>
    <mc:Fallback xmlns="">
      <p:transition spd="slow" advTm="1345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BAB9-0E4B-1241-8BE7-A00D41C8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78211"/>
            <a:ext cx="7729728" cy="410157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F561-5AFA-2C4E-A0CD-D395E7FF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6363729"/>
            <a:ext cx="7729728" cy="2289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" dirty="0"/>
              <a:t>Thanks to Ben Baldwin and Open Source Football</a:t>
            </a:r>
          </a:p>
        </p:txBody>
      </p:sp>
    </p:spTree>
    <p:extLst>
      <p:ext uri="{BB962C8B-B14F-4D97-AF65-F5344CB8AC3E}">
        <p14:creationId xmlns:p14="http://schemas.microsoft.com/office/powerpoint/2010/main" val="228320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7"/>
    </mc:Choice>
    <mc:Fallback xmlns="">
      <p:transition spd="slow" advTm="5847"/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{A686FF8E-2350-0042-B1F6-E2348A2187E6}tf10001120</Template>
  <TotalTime>3017</TotalTime>
  <Words>341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Classifying Defensive Coverages with Neural Networks</vt:lpstr>
      <vt:lpstr>Background</vt:lpstr>
      <vt:lpstr>Data</vt:lpstr>
      <vt:lpstr>Model</vt:lpstr>
      <vt:lpstr>Results</vt:lpstr>
      <vt:lpstr>ethics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Defensive Coverages with Neural Networks</dc:title>
  <dc:creator>Spencer Kerch</dc:creator>
  <cp:lastModifiedBy>Spencer Kerch</cp:lastModifiedBy>
  <cp:revision>4</cp:revision>
  <dcterms:created xsi:type="dcterms:W3CDTF">2021-12-11T22:18:36Z</dcterms:created>
  <dcterms:modified xsi:type="dcterms:W3CDTF">2022-04-06T20:38:06Z</dcterms:modified>
</cp:coreProperties>
</file>