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2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69" autoAdjust="0"/>
    <p:restoredTop sz="94660"/>
  </p:normalViewPr>
  <p:slideViewPr>
    <p:cSldViewPr snapToGrid="0">
      <p:cViewPr varScale="1">
        <p:scale>
          <a:sx n="98" d="100"/>
          <a:sy n="98" d="100"/>
        </p:scale>
        <p:origin x="84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24A59-DEC4-4CF9-943A-AF8D05BDED47}" type="datetimeFigureOut">
              <a:rPr lang="en-US" smtClean="0"/>
              <a:t>10/29/2013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17A9-50F7-421D-B4C2-581BB5BBD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675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24A59-DEC4-4CF9-943A-AF8D05BDED47}" type="datetimeFigureOut">
              <a:rPr lang="en-US" smtClean="0"/>
              <a:t>10/29/2013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17A9-50F7-421D-B4C2-581BB5BBD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830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24A59-DEC4-4CF9-943A-AF8D05BDED47}" type="datetimeFigureOut">
              <a:rPr lang="en-US" smtClean="0"/>
              <a:t>10/29/2013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17A9-50F7-421D-B4C2-581BB5BBD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603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24A59-DEC4-4CF9-943A-AF8D05BDED47}" type="datetimeFigureOut">
              <a:rPr lang="en-US" smtClean="0"/>
              <a:t>10/29/2013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17A9-50F7-421D-B4C2-581BB5BBD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407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24A59-DEC4-4CF9-943A-AF8D05BDED47}" type="datetimeFigureOut">
              <a:rPr lang="en-US" smtClean="0"/>
              <a:t>10/29/2013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17A9-50F7-421D-B4C2-581BB5BBD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815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24A59-DEC4-4CF9-943A-AF8D05BDED47}" type="datetimeFigureOut">
              <a:rPr lang="en-US" smtClean="0"/>
              <a:t>10/29/2013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17A9-50F7-421D-B4C2-581BB5BBD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340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24A59-DEC4-4CF9-943A-AF8D05BDED47}" type="datetimeFigureOut">
              <a:rPr lang="en-US" smtClean="0"/>
              <a:t>10/29/2013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17A9-50F7-421D-B4C2-581BB5BBD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432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24A59-DEC4-4CF9-943A-AF8D05BDED47}" type="datetimeFigureOut">
              <a:rPr lang="en-US" smtClean="0"/>
              <a:t>10/29/2013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17A9-50F7-421D-B4C2-581BB5BBD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151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24A59-DEC4-4CF9-943A-AF8D05BDED47}" type="datetimeFigureOut">
              <a:rPr lang="en-US" smtClean="0"/>
              <a:t>10/29/2013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17A9-50F7-421D-B4C2-581BB5BBD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959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24A59-DEC4-4CF9-943A-AF8D05BDED47}" type="datetimeFigureOut">
              <a:rPr lang="en-US" smtClean="0"/>
              <a:t>10/29/2013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17A9-50F7-421D-B4C2-581BB5BBD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059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24A59-DEC4-4CF9-943A-AF8D05BDED47}" type="datetimeFigureOut">
              <a:rPr lang="en-US" smtClean="0"/>
              <a:t>10/29/2013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17A9-50F7-421D-B4C2-581BB5BBD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31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C24A59-DEC4-4CF9-943A-AF8D05BDED47}" type="datetimeFigureOut">
              <a:rPr lang="en-US" smtClean="0"/>
              <a:t>10/29/2013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9A17A9-50F7-421D-B4C2-581BB5BBD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827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13458" y="1788460"/>
            <a:ext cx="109728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atin typeface="Gadugi" panose="020B0502040204020203" pitchFamily="34" charset="0"/>
              </a:rPr>
              <a:t>Congratulations you are connected to ArtKick</a:t>
            </a:r>
          </a:p>
          <a:p>
            <a:endParaRPr lang="en-US" sz="3600" dirty="0" smtClean="0">
              <a:latin typeface="Gadugi" panose="020B0502040204020203" pitchFamily="34" charset="0"/>
            </a:endParaRPr>
          </a:p>
          <a:p>
            <a:r>
              <a:rPr lang="en-US" sz="3600" dirty="0" smtClean="0">
                <a:latin typeface="Gadugi" panose="020B0502040204020203" pitchFamily="34" charset="0"/>
              </a:rPr>
              <a:t>You should see a small version of this image on your phone or tablet.  Swipe the image left to see Monet’s </a:t>
            </a:r>
            <a:r>
              <a:rPr lang="en-US" sz="3600" i="1" dirty="0" smtClean="0">
                <a:latin typeface="Gadugi" panose="020B0502040204020203" pitchFamily="34" charset="0"/>
              </a:rPr>
              <a:t>Water Lilies</a:t>
            </a:r>
            <a:r>
              <a:rPr lang="en-US" sz="3600" dirty="0" smtClean="0">
                <a:latin typeface="Gadugi" panose="020B0502040204020203" pitchFamily="34" charset="0"/>
              </a:rPr>
              <a:t>.  </a:t>
            </a:r>
          </a:p>
          <a:p>
            <a:endParaRPr lang="en-US" sz="1200" dirty="0" smtClean="0">
              <a:latin typeface="Gadugi" panose="020B0502040204020203" pitchFamily="34" charset="0"/>
            </a:endParaRPr>
          </a:p>
          <a:p>
            <a:endParaRPr lang="en-US" sz="1200" dirty="0">
              <a:latin typeface="Gadugi" panose="020B0502040204020203" pitchFamily="34" charset="0"/>
            </a:endParaRPr>
          </a:p>
          <a:p>
            <a:endParaRPr lang="en-US" sz="1200" dirty="0" smtClean="0">
              <a:latin typeface="Gadugi" panose="020B0502040204020203" pitchFamily="34" charset="0"/>
            </a:endParaRPr>
          </a:p>
          <a:p>
            <a:r>
              <a:rPr lang="en-US" sz="3600" dirty="0" smtClean="0">
                <a:latin typeface="Gadugi" panose="020B0502040204020203" pitchFamily="34" charset="0"/>
              </a:rPr>
              <a:t>Swipe left again to continue with this introduction.</a:t>
            </a:r>
            <a:endParaRPr lang="en-US" sz="3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1806" y="300309"/>
            <a:ext cx="3035300" cy="92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6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25033" y="1238084"/>
            <a:ext cx="1098437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3600" dirty="0" smtClean="0">
                <a:latin typeface="Gadugi" panose="020B0502040204020203" pitchFamily="34" charset="0"/>
              </a:rPr>
              <a:t>Images are organized into </a:t>
            </a:r>
            <a:r>
              <a:rPr lang="en-US" sz="3600" dirty="0"/>
              <a:t>Viewlists, and Viewlists appear within Categories</a:t>
            </a:r>
            <a:r>
              <a:rPr lang="en-US" sz="3600" dirty="0" smtClean="0">
                <a:latin typeface="Gadugi" panose="020B0502040204020203" pitchFamily="34" charset="0"/>
              </a:rPr>
              <a:t>. As you swipe left or right, you navigate through the active Viewlist. </a:t>
            </a:r>
            <a:r>
              <a:rPr lang="en-US" sz="3600" dirty="0"/>
              <a:t>Details about each image appear </a:t>
            </a:r>
            <a:r>
              <a:rPr lang="en-US" sz="3600" dirty="0" smtClean="0"/>
              <a:t>below </a:t>
            </a:r>
            <a:r>
              <a:rPr lang="en-US" sz="3600" dirty="0"/>
              <a:t>the thumbnail.  Sometimes the title, artist or genre are </a:t>
            </a:r>
            <a:r>
              <a:rPr lang="en-US" sz="3600" dirty="0" smtClean="0">
                <a:solidFill>
                  <a:srgbClr val="0070C0"/>
                </a:solidFill>
              </a:rPr>
              <a:t>blue</a:t>
            </a:r>
            <a:r>
              <a:rPr lang="en-US" sz="3600" dirty="0" smtClean="0"/>
              <a:t> </a:t>
            </a:r>
            <a:r>
              <a:rPr lang="en-US" sz="3600" dirty="0"/>
              <a:t>indicating there is more information available.  Click to navigate to that information.  Try it on the next slide of Rembrandt’s </a:t>
            </a:r>
            <a:r>
              <a:rPr lang="en-US" sz="3600" i="1" dirty="0"/>
              <a:t>Night Watch</a:t>
            </a:r>
            <a:r>
              <a:rPr lang="en-US" sz="3600" dirty="0"/>
              <a:t>.  Use the done button to return.  </a:t>
            </a:r>
          </a:p>
          <a:p>
            <a:endParaRPr lang="en-US" sz="3600" dirty="0">
              <a:latin typeface="Gadugi" panose="020B0502040204020203" pitchFamily="34" charset="0"/>
            </a:endParaRPr>
          </a:p>
          <a:p>
            <a:r>
              <a:rPr lang="en-US" sz="3600" dirty="0" smtClean="0">
                <a:latin typeface="Gadugi" panose="020B0502040204020203" pitchFamily="34" charset="0"/>
              </a:rPr>
              <a:t>Swipe left to continue.</a:t>
            </a:r>
            <a:endParaRPr lang="en-US" sz="3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1806" y="289158"/>
            <a:ext cx="3035300" cy="92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693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01884" y="1609055"/>
            <a:ext cx="1096122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200" dirty="0" smtClean="0">
              <a:latin typeface="Gadugi" panose="020B0502040204020203" pitchFamily="34" charset="0"/>
            </a:endParaRPr>
          </a:p>
          <a:p>
            <a:r>
              <a:rPr lang="en-US" sz="3600" dirty="0"/>
              <a:t>We would love to know what you think.  Help us to build our ever growing collection of beautiful images by providing feedback and suggestions </a:t>
            </a:r>
            <a:r>
              <a:rPr lang="en-US" sz="3600" dirty="0" smtClean="0"/>
              <a:t>by touching “Share” at </a:t>
            </a:r>
            <a:r>
              <a:rPr lang="en-US" sz="3600" dirty="0" smtClean="0"/>
              <a:t>the top left of </a:t>
            </a:r>
            <a:r>
              <a:rPr lang="en-US" sz="3600" dirty="0" smtClean="0"/>
              <a:t>the screen.  </a:t>
            </a:r>
            <a:endParaRPr lang="en-US" sz="3600" dirty="0"/>
          </a:p>
          <a:p>
            <a:r>
              <a:rPr lang="en-US" dirty="0"/>
              <a:t> </a:t>
            </a:r>
          </a:p>
          <a:p>
            <a:pPr lvl="0"/>
            <a:r>
              <a:rPr lang="en-US" sz="3600" dirty="0"/>
              <a:t>Let your friends know that they can easily have great art on their “walls.”  </a:t>
            </a:r>
            <a:r>
              <a:rPr lang="en-US" sz="3600" dirty="0" smtClean="0"/>
              <a:t>Just touch the “Share” button.</a:t>
            </a:r>
            <a:endParaRPr lang="en-US" sz="3600" dirty="0"/>
          </a:p>
          <a:p>
            <a:r>
              <a:rPr lang="en-US" sz="2400" dirty="0"/>
              <a:t> </a:t>
            </a:r>
          </a:p>
          <a:p>
            <a:r>
              <a:rPr lang="en-US" sz="3600" dirty="0"/>
              <a:t>Enjoy </a:t>
            </a:r>
            <a:r>
              <a:rPr lang="en-US" sz="3600" dirty="0" err="1"/>
              <a:t>Artkick</a:t>
            </a:r>
            <a:r>
              <a:rPr lang="en-US" sz="3600" dirty="0"/>
              <a:t>!  </a:t>
            </a:r>
          </a:p>
          <a:p>
            <a:endParaRPr lang="en-US" sz="3600" dirty="0">
              <a:latin typeface="Gadugi" panose="020B0502040204020203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1806" y="289158"/>
            <a:ext cx="3035300" cy="92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63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2941</TotalTime>
  <Words>159</Words>
  <Application>Microsoft Office PowerPoint</Application>
  <PresentationFormat>Widescreen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Gadugi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Sheldon Laube</dc:creator>
  <cp:lastModifiedBy>Sheldon Laube</cp:lastModifiedBy>
  <cp:revision>50</cp:revision>
  <dcterms:created xsi:type="dcterms:W3CDTF">2013-07-16T23:08:47Z</dcterms:created>
  <dcterms:modified xsi:type="dcterms:W3CDTF">2013-10-30T01:18:15Z</dcterms:modified>
</cp:coreProperties>
</file>