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8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8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363D-6D4C-403F-B08B-AAF029D6BD80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8276-7579-4E0C-B8C3-7A88C2772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022" y="213388"/>
            <a:ext cx="525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Zwamy </a:t>
            </a:r>
            <a:r>
              <a:rPr lang="en-US" sz="2400" dirty="0"/>
              <a:t>I</a:t>
            </a:r>
            <a:r>
              <a:rPr lang="en-US" sz="2400" dirty="0" smtClean="0"/>
              <a:t>mage Manager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(Log </a:t>
            </a:r>
            <a:r>
              <a:rPr lang="en-US" sz="2400" smtClean="0">
                <a:solidFill>
                  <a:schemeClr val="bg1">
                    <a:lumMod val="65000"/>
                  </a:schemeClr>
                </a:solidFill>
              </a:rPr>
              <a:t>in page  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30" y="1688950"/>
            <a:ext cx="160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Zwamy Login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087906" y="1688950"/>
            <a:ext cx="849854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ID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260489" y="1688950"/>
            <a:ext cx="104349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286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022" y="213388"/>
            <a:ext cx="525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Zwamy </a:t>
            </a:r>
            <a:r>
              <a:rPr lang="en-US" sz="2400" dirty="0"/>
              <a:t>I</a:t>
            </a:r>
            <a:r>
              <a:rPr lang="en-US" sz="2400" dirty="0" smtClean="0"/>
              <a:t>mage Manager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(Home Page)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04583" y="2263985"/>
            <a:ext cx="1379640" cy="658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 to Image Source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5446935" y="2265553"/>
            <a:ext cx="2188775" cy="658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Linked Images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973559" y="65988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User: </a:t>
            </a:r>
            <a:r>
              <a:rPr lang="en-US" dirty="0" err="1" smtClean="0"/>
              <a:t>Jsmith</a:t>
            </a:r>
            <a:r>
              <a:rPr lang="en-US" dirty="0" smtClean="0">
                <a:sym typeface="Wingdings" panose="05000000000000000000" pitchFamily="2" charset="2"/>
              </a:rPr>
              <a:t>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116" y="-23280"/>
            <a:ext cx="567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Zwamy Image Manager – Select Source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005" y="484094"/>
            <a:ext cx="21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a Source: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4107" y="484094"/>
            <a:ext cx="235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Wikimedia commons</a:t>
            </a:r>
          </a:p>
          <a:p>
            <a:r>
              <a:rPr lang="en-US" dirty="0" smtClean="0"/>
              <a:t>SmugMug</a:t>
            </a:r>
          </a:p>
          <a:p>
            <a:r>
              <a:rPr lang="en-US" dirty="0" smtClean="0"/>
              <a:t>Flickr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792069" y="1190443"/>
            <a:ext cx="839097" cy="303042"/>
          </a:xfrm>
          <a:prstGeom prst="wedgeRectCallout">
            <a:avLst>
              <a:gd name="adj1" fmla="val -38500"/>
              <a:gd name="adj2" fmla="val -11127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Pull down list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842735" y="773590"/>
            <a:ext cx="160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SmugMug Login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6058355" y="773590"/>
            <a:ext cx="849854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ID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037294" y="773590"/>
            <a:ext cx="104349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6868754" y="1341964"/>
            <a:ext cx="839097" cy="303042"/>
          </a:xfrm>
          <a:prstGeom prst="wedgeRectCallout">
            <a:avLst>
              <a:gd name="adj1" fmla="val -38500"/>
              <a:gd name="adj2" fmla="val -11127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Also for </a:t>
            </a:r>
            <a:r>
              <a:rPr lang="en-US" sz="1100" dirty="0" err="1" smtClean="0"/>
              <a:t>flickr</a:t>
            </a:r>
            <a:endParaRPr lang="en-US" sz="11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10005" y="1977580"/>
            <a:ext cx="21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an Gallery: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14106" y="1977580"/>
            <a:ext cx="235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ColorPeek</a:t>
            </a:r>
            <a:endParaRPr lang="en-US" dirty="0" smtClean="0"/>
          </a:p>
          <a:p>
            <a:r>
              <a:rPr lang="en-US" dirty="0" smtClean="0"/>
              <a:t>Africa</a:t>
            </a:r>
          </a:p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4084319" y="2346913"/>
            <a:ext cx="1767842" cy="880382"/>
          </a:xfrm>
          <a:prstGeom prst="wedgeRectCallout">
            <a:avLst>
              <a:gd name="adj1" fmla="val -68573"/>
              <a:gd name="adj2" fmla="val -4891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For </a:t>
            </a:r>
            <a:r>
              <a:rPr lang="en-US" sz="1100" dirty="0" err="1" smtClean="0"/>
              <a:t>Smugmug</a:t>
            </a:r>
            <a:r>
              <a:rPr lang="en-US" sz="1100" dirty="0" smtClean="0"/>
              <a:t> or Flickr after login a set of galleries/albums appear for user to select one</a:t>
            </a:r>
          </a:p>
          <a:p>
            <a:pPr algn="ctr"/>
            <a:endParaRPr lang="en-US" sz="11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624767" y="65988"/>
            <a:ext cx="1941922" cy="369332"/>
            <a:chOff x="9624767" y="65988"/>
            <a:chExt cx="194192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973559" y="65988"/>
              <a:ext cx="159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User: </a:t>
              </a:r>
              <a:r>
                <a:rPr lang="en-US" dirty="0" err="1" smtClean="0"/>
                <a:t>Jsmith</a:t>
              </a:r>
              <a:r>
                <a:rPr lang="en-US" dirty="0" smtClean="0">
                  <a:sym typeface="Wingdings" panose="05000000000000000000" pitchFamily="2" charset="2"/>
                </a:rPr>
                <a:t></a:t>
              </a:r>
              <a:endParaRPr lang="en-US" dirty="0"/>
            </a:p>
          </p:txBody>
        </p:sp>
        <p:sp>
          <p:nvSpPr>
            <p:cNvPr id="19" name="Action Button: Home 18">
              <a:hlinkClick r:id="" action="ppaction://hlinkshowjump?jump=firstslide" highlightClick="1"/>
            </p:cNvPr>
            <p:cNvSpPr/>
            <p:nvPr/>
          </p:nvSpPr>
          <p:spPr>
            <a:xfrm>
              <a:off x="9624767" y="122549"/>
              <a:ext cx="348792" cy="256211"/>
            </a:xfrm>
            <a:prstGeom prst="actionButtonHom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559869" y="5940517"/>
            <a:ext cx="1224313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116" y="-23280"/>
            <a:ext cx="696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Zwamy Image Manager - </a:t>
            </a:r>
            <a:r>
              <a:rPr lang="en-US" sz="2400" dirty="0" err="1" smtClean="0"/>
              <a:t>WikiMedia</a:t>
            </a:r>
            <a:r>
              <a:rPr lang="en-US" sz="2400" dirty="0" smtClean="0"/>
              <a:t> Commons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275" y="1232639"/>
            <a:ext cx="341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type in artist 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Haystacks19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72" y="2026602"/>
            <a:ext cx="1071814" cy="7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2/29/Claude_Monet_037.jpg/120px-Claude_Monet_0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35" y="2030194"/>
            <a:ext cx="1071814" cy="7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0/02/Monet_-_Garten_in_Giverny.jpg/120px-Monet_-_Garten_in_Givern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24" y="2007552"/>
            <a:ext cx="1071814" cy="7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thumb/5/53/Monet_-_Im_Garten_-_1895.jpeg/120px-Monet_-_Im_Garten_-_189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12" y="1945639"/>
            <a:ext cx="1071814" cy="9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f/f0/Monet_Seine_.jpg/120px-Monet_Seine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375" y="1940876"/>
            <a:ext cx="1071814" cy="8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1/1c/The_Seine_at_Giverny.JPG/120px-The_Seine_at_Givern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16" y="1940877"/>
            <a:ext cx="1071814" cy="85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upload.wikimedia.org/wikipedia/commons/thumb/7/73/Monet_-_Apfelb%C3%A4ume_in_Bl%C3%BCte.jpg/120px-Monet_-_Apfelb%C3%A4ume_in_Bl%C3%BCt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79" y="3381253"/>
            <a:ext cx="1143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upload.wikimedia.org/wikipedia/commons/thumb/e/e3/Claude_Monet_-_Poplars_%28Autumn%29_II.JPG/95px-Claude_Monet_-_Poplars_%28Autumn%29_II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04" y="3072711"/>
            <a:ext cx="9048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upload.wikimedia.org/wikipedia/commons/thumb/3/35/Monet_-_Seerosen_1906.jpg/120px-Monet_-_Seerosen_190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24" y="3072711"/>
            <a:ext cx="11430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upload.wikimedia.org/wikipedia/commons/thumb/7/77/Monet_Waterlilypond_1926.jpg/120px-Monet_Waterlilypond_192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67" y="3434661"/>
            <a:ext cx="1143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upload.wikimedia.org/wikipedia/commons/thumb/3/31/Claude_Monet_023.jpg/79px-Claude_Monet_023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98" y="3075868"/>
            <a:ext cx="7524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ouenCathedral Monet 1894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110" y="3072711"/>
            <a:ext cx="7334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48889" y="3846380"/>
            <a:ext cx="2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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8606" y="3798755"/>
            <a:ext cx="2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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87611" y="3559495"/>
            <a:ext cx="2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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16130" y="3829544"/>
            <a:ext cx="2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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427564" y="5709835"/>
            <a:ext cx="2490972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Selected Images 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410171" y="5361999"/>
            <a:ext cx="1559860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Uncheck All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858685" y="5368949"/>
            <a:ext cx="1224313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All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>
            <a:off x="11401678" y="1940876"/>
            <a:ext cx="382155" cy="236078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040876" y="1220518"/>
            <a:ext cx="1903177" cy="653588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user hovers, shows image name, date other metadata</a:t>
            </a:r>
            <a:endParaRPr lang="en-US" sz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180950" y="65988"/>
            <a:ext cx="1941922" cy="369332"/>
            <a:chOff x="9624767" y="65988"/>
            <a:chExt cx="1941922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9973559" y="65988"/>
              <a:ext cx="159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User: </a:t>
              </a:r>
              <a:r>
                <a:rPr lang="en-US" dirty="0" err="1" smtClean="0"/>
                <a:t>Jsmith</a:t>
              </a:r>
              <a:r>
                <a:rPr lang="en-US" dirty="0" smtClean="0">
                  <a:sym typeface="Wingdings" panose="05000000000000000000" pitchFamily="2" charset="2"/>
                </a:rPr>
                <a:t></a:t>
              </a:r>
              <a:endParaRPr lang="en-US" dirty="0"/>
            </a:p>
          </p:txBody>
        </p:sp>
        <p:sp>
          <p:nvSpPr>
            <p:cNvPr id="37" name="Action Button: Home 36">
              <a:hlinkClick r:id="" action="ppaction://hlinkshowjump?jump=firstslide" highlightClick="1"/>
            </p:cNvPr>
            <p:cNvSpPr/>
            <p:nvPr/>
          </p:nvSpPr>
          <p:spPr>
            <a:xfrm>
              <a:off x="9624767" y="122549"/>
              <a:ext cx="348792" cy="256211"/>
            </a:xfrm>
            <a:prstGeom prst="actionButtonHom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465961" y="2697858"/>
            <a:ext cx="144657" cy="14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162957" y="2648437"/>
            <a:ext cx="144657" cy="14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16752" y="2780363"/>
            <a:ext cx="144657" cy="14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62956" y="3999467"/>
            <a:ext cx="144657" cy="14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826384" y="2656239"/>
            <a:ext cx="144657" cy="14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871724" y="4081051"/>
            <a:ext cx="144657" cy="14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86614" y="2671629"/>
            <a:ext cx="144657" cy="149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140189" y="6306532"/>
            <a:ext cx="1530953" cy="356847"/>
            <a:chOff x="9140189" y="5703216"/>
            <a:chExt cx="1530953" cy="356847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9140189" y="5778631"/>
              <a:ext cx="1530953" cy="942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Extract 19"/>
            <p:cNvSpPr/>
            <p:nvPr/>
          </p:nvSpPr>
          <p:spPr>
            <a:xfrm>
              <a:off x="9521072" y="5703216"/>
              <a:ext cx="75415" cy="141403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60816" y="5844619"/>
              <a:ext cx="11689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Thumbnails</a:t>
              </a:r>
              <a:endParaRPr lang="en-US" sz="800" dirty="0"/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10918535" y="6231118"/>
            <a:ext cx="1204337" cy="432261"/>
          </a:xfrm>
          <a:prstGeom prst="wedgeRoundRectCallout">
            <a:avLst>
              <a:gd name="adj1" fmla="val -73276"/>
              <a:gd name="adj2" fmla="val 361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Resize thumbnails</a:t>
            </a:r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705559" y="5940517"/>
            <a:ext cx="2377440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All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440905" y="5926708"/>
            <a:ext cx="2377440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not yet linked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576" y="6302879"/>
            <a:ext cx="33903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Note: images which have been previously imported are shown but grayed out and no check box is next to them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3351531" y="6304447"/>
            <a:ext cx="3390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Note: shows only images which have not yet been linked</a:t>
            </a:r>
            <a:endParaRPr lang="en-US" sz="105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1376313" y="435320"/>
            <a:ext cx="1869803" cy="677043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types in name of Artist, query executed, thumbnails displayed in scrolling list</a:t>
            </a:r>
            <a:endParaRPr lang="en-US" sz="1100" dirty="0"/>
          </a:p>
        </p:txBody>
      </p:sp>
      <p:sp>
        <p:nvSpPr>
          <p:cNvPr id="58" name="Rounded Rectangle 57"/>
          <p:cNvSpPr/>
          <p:nvPr/>
        </p:nvSpPr>
        <p:spPr>
          <a:xfrm>
            <a:off x="6559869" y="5940517"/>
            <a:ext cx="1224313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49" name="Up Arrow 48"/>
          <p:cNvSpPr/>
          <p:nvPr/>
        </p:nvSpPr>
        <p:spPr>
          <a:xfrm>
            <a:off x="1692527" y="2554433"/>
            <a:ext cx="152943" cy="166801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1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116" y="-23280"/>
            <a:ext cx="696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Zwamy Image Manager - Flickr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275" y="588924"/>
            <a:ext cx="339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Flickr User:                          </a:t>
            </a:r>
            <a:r>
              <a:rPr lang="en-US" dirty="0" err="1" smtClean="0"/>
              <a:t>jsmith</a:t>
            </a:r>
            <a:endParaRPr lang="en-US" dirty="0"/>
          </a:p>
        </p:txBody>
      </p:sp>
      <p:pic>
        <p:nvPicPr>
          <p:cNvPr id="1026" name="Picture 2" descr="Haystacks19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72" y="2573354"/>
            <a:ext cx="1071814" cy="7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2/29/Claude_Monet_037.jpg/120px-Claude_Monet_0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35" y="2576946"/>
            <a:ext cx="1071814" cy="7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0/02/Monet_-_Garten_in_Giverny.jpg/120px-Monet_-_Garten_in_Givern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24" y="2554304"/>
            <a:ext cx="1071814" cy="7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thumb/5/53/Monet_-_Im_Garten_-_1895.jpeg/120px-Monet_-_Im_Garten_-_189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12" y="2492391"/>
            <a:ext cx="1071814" cy="9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f/f0/Monet_Seine_.jpg/120px-Monet_Seine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375" y="2487628"/>
            <a:ext cx="1071814" cy="8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1/1c/The_Seine_at_Giverny.JPG/120px-The_Seine_at_Givern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16" y="2487629"/>
            <a:ext cx="1071814" cy="85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upload.wikimedia.org/wikipedia/commons/thumb/7/73/Monet_-_Apfelb%C3%A4ume_in_Bl%C3%BCte.jpg/120px-Monet_-_Apfelb%C3%A4ume_in_Bl%C3%BCt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79" y="3928005"/>
            <a:ext cx="1143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upload.wikimedia.org/wikipedia/commons/thumb/e/e3/Claude_Monet_-_Poplars_%28Autumn%29_II.JPG/95px-Claude_Monet_-_Poplars_%28Autumn%29_II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04" y="3619463"/>
            <a:ext cx="9048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upload.wikimedia.org/wikipedia/commons/thumb/3/35/Monet_-_Seerosen_1906.jpg/120px-Monet_-_Seerosen_190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24" y="3619463"/>
            <a:ext cx="11430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upload.wikimedia.org/wikipedia/commons/thumb/7/77/Monet_Waterlilypond_1926.jpg/120px-Monet_Waterlilypond_192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67" y="3981413"/>
            <a:ext cx="1143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upload.wikimedia.org/wikipedia/commons/thumb/3/31/Claude_Monet_023.jpg/79px-Claude_Monet_023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98" y="3622620"/>
            <a:ext cx="7524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ouenCathedral Monet 1894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110" y="3619463"/>
            <a:ext cx="7334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48889" y="2734015"/>
            <a:ext cx="2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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8606" y="4345507"/>
            <a:ext cx="2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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87611" y="4106247"/>
            <a:ext cx="2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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16130" y="4376296"/>
            <a:ext cx="2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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518776" y="6156862"/>
            <a:ext cx="2490972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Selected Images 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>
            <a:off x="11401678" y="2487628"/>
            <a:ext cx="382155" cy="236078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6872" y="1209665"/>
            <a:ext cx="21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Gallery: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90973" y="1209665"/>
            <a:ext cx="235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ColorPeek</a:t>
            </a:r>
            <a:endParaRPr lang="en-US" dirty="0" smtClean="0"/>
          </a:p>
          <a:p>
            <a:r>
              <a:rPr lang="en-US" dirty="0" smtClean="0"/>
              <a:t>Africa</a:t>
            </a:r>
          </a:p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0" name="Rectangular Callout 29"/>
          <p:cNvSpPr/>
          <p:nvPr/>
        </p:nvSpPr>
        <p:spPr>
          <a:xfrm>
            <a:off x="4162976" y="1237417"/>
            <a:ext cx="1877899" cy="1035159"/>
          </a:xfrm>
          <a:prstGeom prst="wedgeRectCallout">
            <a:avLst>
              <a:gd name="adj1" fmla="val -68071"/>
              <a:gd name="adj2" fmla="val -702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Selection list for user to choose which gallery/album they want to view, when chosen images from that album/gallery appear</a:t>
            </a:r>
          </a:p>
          <a:p>
            <a:pPr algn="ctr"/>
            <a:endParaRPr lang="en-US" sz="11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180950" y="65988"/>
            <a:ext cx="1941922" cy="369332"/>
            <a:chOff x="9624767" y="65988"/>
            <a:chExt cx="1941922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9973559" y="65988"/>
              <a:ext cx="159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User: </a:t>
              </a:r>
              <a:r>
                <a:rPr lang="en-US" dirty="0" err="1" smtClean="0"/>
                <a:t>Jsmith</a:t>
              </a:r>
              <a:r>
                <a:rPr lang="en-US" dirty="0" smtClean="0">
                  <a:sym typeface="Wingdings" panose="05000000000000000000" pitchFamily="2" charset="2"/>
                </a:rPr>
                <a:t></a:t>
              </a:r>
              <a:endParaRPr lang="en-US" dirty="0"/>
            </a:p>
          </p:txBody>
        </p:sp>
        <p:sp>
          <p:nvSpPr>
            <p:cNvPr id="35" name="Action Button: Home 34">
              <a:hlinkClick r:id="" action="ppaction://hlinkshowjump?jump=firstslide" highlightClick="1"/>
            </p:cNvPr>
            <p:cNvSpPr/>
            <p:nvPr/>
          </p:nvSpPr>
          <p:spPr>
            <a:xfrm>
              <a:off x="9624767" y="122549"/>
              <a:ext cx="348792" cy="256211"/>
            </a:xfrm>
            <a:prstGeom prst="actionButtonHom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4062951" y="698552"/>
            <a:ext cx="0" cy="18267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4317467" y="665395"/>
            <a:ext cx="1376314" cy="420149"/>
          </a:xfrm>
          <a:prstGeom prst="wedgeRectCallout">
            <a:avLst>
              <a:gd name="adj1" fmla="val -63299"/>
              <a:gd name="adj2" fmla="val -182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Clicking on </a:t>
            </a:r>
            <a:r>
              <a:rPr lang="en-US" sz="900" dirty="0" err="1" smtClean="0"/>
              <a:t>downarrow</a:t>
            </a:r>
            <a:r>
              <a:rPr lang="en-US" sz="900" dirty="0" smtClean="0"/>
              <a:t> to change login for image source</a:t>
            </a:r>
            <a:endParaRPr lang="en-US" sz="9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180950" y="6501153"/>
            <a:ext cx="1530953" cy="356847"/>
            <a:chOff x="9140189" y="5703216"/>
            <a:chExt cx="1530953" cy="356847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9140189" y="5778631"/>
              <a:ext cx="1530953" cy="942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Extract 43"/>
            <p:cNvSpPr/>
            <p:nvPr/>
          </p:nvSpPr>
          <p:spPr>
            <a:xfrm>
              <a:off x="9521072" y="5703216"/>
              <a:ext cx="75415" cy="141403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60816" y="5844619"/>
              <a:ext cx="11689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Thumbnails</a:t>
              </a:r>
              <a:endParaRPr lang="en-US" sz="800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3410171" y="5361999"/>
            <a:ext cx="1559860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Uncheck All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858685" y="5368949"/>
            <a:ext cx="1224313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All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05559" y="5940517"/>
            <a:ext cx="2377440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All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440905" y="5926708"/>
            <a:ext cx="2377440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not yet linked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559869" y="5940517"/>
            <a:ext cx="1224313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1700666" y="4436140"/>
            <a:ext cx="152943" cy="166801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3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116" y="-23280"/>
            <a:ext cx="696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Zwamy Image Manager – Link Status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3" name="Picture 2" descr="Haystacks19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17" y="1121628"/>
            <a:ext cx="1071814" cy="7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http://upload.wikimedia.org/wikipedia/commons/thumb/e/e3/Claude_Monet_-_Poplars_%28Autumn%29_II.JPG/95px-Claude_Monet_-_Poplars_%28Autumn%29_I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87" y="2275162"/>
            <a:ext cx="9048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http://upload.wikimedia.org/wikipedia/commons/thumb/7/77/Monet_Waterlilypond_1926.jpg/120px-Monet_Waterlilypond_19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24" y="3598974"/>
            <a:ext cx="1143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6" descr="RouenCathedral Monet 189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11" y="4288768"/>
            <a:ext cx="7334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4029" y="1300899"/>
            <a:ext cx="5109328" cy="3299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94029" y="2681693"/>
            <a:ext cx="4289196" cy="3299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73%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0429" y="1300899"/>
            <a:ext cx="9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4029" y="3598974"/>
            <a:ext cx="612742" cy="3299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12%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894030" y="4695299"/>
            <a:ext cx="461912" cy="3299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5%</a:t>
            </a:r>
            <a:endParaRPr lang="en-US" sz="1100" dirty="0"/>
          </a:p>
        </p:txBody>
      </p:sp>
      <p:sp>
        <p:nvSpPr>
          <p:cNvPr id="44" name="Rounded Rectangle 43"/>
          <p:cNvSpPr/>
          <p:nvPr/>
        </p:nvSpPr>
        <p:spPr>
          <a:xfrm>
            <a:off x="8427564" y="6294294"/>
            <a:ext cx="1263191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627043" y="6294294"/>
            <a:ext cx="1347980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0180950" y="65988"/>
            <a:ext cx="1941922" cy="369332"/>
            <a:chOff x="9624767" y="65988"/>
            <a:chExt cx="1941922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9973559" y="65988"/>
              <a:ext cx="159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User: </a:t>
              </a:r>
              <a:r>
                <a:rPr lang="en-US" dirty="0" err="1" smtClean="0"/>
                <a:t>Jsmith</a:t>
              </a:r>
              <a:r>
                <a:rPr lang="en-US" dirty="0" smtClean="0">
                  <a:sym typeface="Wingdings" panose="05000000000000000000" pitchFamily="2" charset="2"/>
                </a:rPr>
                <a:t></a:t>
              </a:r>
              <a:endParaRPr lang="en-US" dirty="0"/>
            </a:p>
          </p:txBody>
        </p:sp>
        <p:sp>
          <p:nvSpPr>
            <p:cNvPr id="48" name="Action Button: Home 47">
              <a:hlinkClick r:id="" action="ppaction://hlinkshowjump?jump=firstslide" highlightClick="1"/>
            </p:cNvPr>
            <p:cNvSpPr/>
            <p:nvPr/>
          </p:nvSpPr>
          <p:spPr>
            <a:xfrm>
              <a:off x="9624767" y="122549"/>
              <a:ext cx="348792" cy="256211"/>
            </a:xfrm>
            <a:prstGeom prst="actionButtonHom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Up-Down Arrow 48"/>
          <p:cNvSpPr/>
          <p:nvPr/>
        </p:nvSpPr>
        <p:spPr>
          <a:xfrm>
            <a:off x="11401678" y="1940876"/>
            <a:ext cx="382155" cy="236078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950189" y="6294294"/>
            <a:ext cx="1224313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0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6116" y="-23280"/>
            <a:ext cx="567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Zwamy Image Manager – Linked Images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624767" y="65988"/>
            <a:ext cx="1941922" cy="369332"/>
            <a:chOff x="9624767" y="65988"/>
            <a:chExt cx="194192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973559" y="65988"/>
              <a:ext cx="159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User: </a:t>
              </a:r>
              <a:r>
                <a:rPr lang="en-US" dirty="0" err="1" smtClean="0"/>
                <a:t>Jsmith</a:t>
              </a:r>
              <a:r>
                <a:rPr lang="en-US" dirty="0" smtClean="0">
                  <a:sym typeface="Wingdings" panose="05000000000000000000" pitchFamily="2" charset="2"/>
                </a:rPr>
                <a:t></a:t>
              </a:r>
              <a:endParaRPr lang="en-US" dirty="0"/>
            </a:p>
          </p:txBody>
        </p:sp>
        <p:sp>
          <p:nvSpPr>
            <p:cNvPr id="19" name="Action Button: Home 18">
              <a:hlinkClick r:id="" action="ppaction://hlinkshowjump?jump=firstslide" highlightClick="1"/>
            </p:cNvPr>
            <p:cNvSpPr/>
            <p:nvPr/>
          </p:nvSpPr>
          <p:spPr>
            <a:xfrm>
              <a:off x="9624767" y="122549"/>
              <a:ext cx="348792" cy="256211"/>
            </a:xfrm>
            <a:prstGeom prst="actionButtonHom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157967" y="6441585"/>
            <a:ext cx="1224313" cy="26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1" name="Picture 2" descr="Haystacks19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17" y="1582801"/>
            <a:ext cx="1071814" cy="7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http://upload.wikimedia.org/wikipedia/commons/thumb/e/e3/Claude_Monet_-_Poplars_%28Autumn%29_II.JPG/95px-Claude_Monet_-_Poplars_%28Autumn%29_I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87" y="2736335"/>
            <a:ext cx="9048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upload.wikimedia.org/wikipedia/commons/thumb/7/77/Monet_Waterlilypond_1926.jpg/120px-Monet_Waterlilypond_19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24" y="4060147"/>
            <a:ext cx="1143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6" descr="RouenCathedral Monet 189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11" y="4749941"/>
            <a:ext cx="7334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10721" y="1666786"/>
            <a:ext cx="959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Metadata1</a:t>
            </a:r>
          </a:p>
          <a:p>
            <a:r>
              <a:rPr lang="en-US" sz="1100" dirty="0" smtClean="0"/>
              <a:t>Metadata2</a:t>
            </a:r>
          </a:p>
          <a:p>
            <a:r>
              <a:rPr lang="en-US" sz="1100" dirty="0" smtClean="0"/>
              <a:t>Metadata3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610721" y="2913322"/>
            <a:ext cx="959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Metadata1</a:t>
            </a:r>
          </a:p>
          <a:p>
            <a:r>
              <a:rPr lang="en-US" sz="1100" dirty="0" smtClean="0"/>
              <a:t>Metadata2</a:t>
            </a:r>
          </a:p>
          <a:p>
            <a:r>
              <a:rPr lang="en-US" sz="1100" dirty="0" smtClean="0"/>
              <a:t>Metadata3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610721" y="3896312"/>
            <a:ext cx="959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Metadata1</a:t>
            </a:r>
          </a:p>
          <a:p>
            <a:r>
              <a:rPr lang="en-US" sz="1100" dirty="0" smtClean="0"/>
              <a:t>Metadata2</a:t>
            </a:r>
          </a:p>
          <a:p>
            <a:r>
              <a:rPr lang="en-US" sz="1100" dirty="0" smtClean="0"/>
              <a:t>Metadata3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610721" y="4923491"/>
            <a:ext cx="959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Metadata1</a:t>
            </a:r>
          </a:p>
          <a:p>
            <a:r>
              <a:rPr lang="en-US" sz="1100" dirty="0" smtClean="0"/>
              <a:t>Metadata2</a:t>
            </a:r>
          </a:p>
          <a:p>
            <a:r>
              <a:rPr lang="en-US" sz="1100" dirty="0" smtClean="0"/>
              <a:t>Metadata3</a:t>
            </a:r>
            <a:endParaRPr lang="en-US" sz="1100" dirty="0"/>
          </a:p>
        </p:txBody>
      </p:sp>
      <p:sp>
        <p:nvSpPr>
          <p:cNvPr id="7" name="Rectangular Callout 6"/>
          <p:cNvSpPr/>
          <p:nvPr/>
        </p:nvSpPr>
        <p:spPr>
          <a:xfrm>
            <a:off x="3915924" y="1378904"/>
            <a:ext cx="910518" cy="888045"/>
          </a:xfrm>
          <a:prstGeom prst="wedgeRectCallout">
            <a:avLst>
              <a:gd name="adj1" fmla="val -106920"/>
              <a:gd name="adj2" fmla="val 186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If user double clicks on metadata it becomes editable</a:t>
            </a:r>
            <a:endParaRPr lang="en-US" sz="1100" dirty="0"/>
          </a:p>
        </p:txBody>
      </p:sp>
      <p:pic>
        <p:nvPicPr>
          <p:cNvPr id="28" name="Picture 2" descr="Haystacks19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53" y="1472808"/>
            <a:ext cx="1071814" cy="7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http://upload.wikimedia.org/wikipedia/commons/thumb/e/e3/Claude_Monet_-_Poplars_%28Autumn%29_II.JPG/95px-Claude_Monet_-_Poplars_%28Autumn%29_I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23" y="2626342"/>
            <a:ext cx="9048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http://upload.wikimedia.org/wikipedia/commons/thumb/7/77/Monet_Waterlilypond_1926.jpg/120px-Monet_Waterlilypond_19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60" y="3950154"/>
            <a:ext cx="1143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6" descr="RouenCathedral Monet 189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47" y="4639948"/>
            <a:ext cx="7334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64657" y="1556793"/>
            <a:ext cx="959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Metadata1</a:t>
            </a:r>
          </a:p>
          <a:p>
            <a:r>
              <a:rPr lang="en-US" sz="1100" dirty="0" smtClean="0"/>
              <a:t>Metadata2</a:t>
            </a:r>
          </a:p>
          <a:p>
            <a:r>
              <a:rPr lang="en-US" sz="1100" dirty="0" smtClean="0"/>
              <a:t>Metadata3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764657" y="2803329"/>
            <a:ext cx="959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Metadata1</a:t>
            </a:r>
          </a:p>
          <a:p>
            <a:r>
              <a:rPr lang="en-US" sz="1100" dirty="0" smtClean="0"/>
              <a:t>Metadata2</a:t>
            </a:r>
          </a:p>
          <a:p>
            <a:r>
              <a:rPr lang="en-US" sz="1100" dirty="0" smtClean="0"/>
              <a:t>Metadata3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6764657" y="3786319"/>
            <a:ext cx="959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Metadata1</a:t>
            </a:r>
          </a:p>
          <a:p>
            <a:r>
              <a:rPr lang="en-US" sz="1100" dirty="0" smtClean="0"/>
              <a:t>Metadata2</a:t>
            </a:r>
          </a:p>
          <a:p>
            <a:r>
              <a:rPr lang="en-US" sz="1100" dirty="0" smtClean="0"/>
              <a:t>Metadata3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764657" y="4813498"/>
            <a:ext cx="959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Metadata1</a:t>
            </a:r>
          </a:p>
          <a:p>
            <a:r>
              <a:rPr lang="en-US" sz="1100" dirty="0" smtClean="0"/>
              <a:t>Metadata2</a:t>
            </a:r>
          </a:p>
          <a:p>
            <a:r>
              <a:rPr lang="en-US" sz="1100" dirty="0" smtClean="0"/>
              <a:t>Metadata3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60324" y="900091"/>
            <a:ext cx="3416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4716969" y="554774"/>
            <a:ext cx="2168861" cy="643319"/>
          </a:xfrm>
          <a:prstGeom prst="wedgeRectCallout">
            <a:avLst>
              <a:gd name="adj1" fmla="val -73755"/>
              <a:gd name="adj2" fmla="val 238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enters text and search is for any image where any metadata field contains text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311918" y="777909"/>
            <a:ext cx="728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Sort by: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040633" y="559028"/>
            <a:ext cx="1005748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Title</a:t>
            </a:r>
          </a:p>
          <a:p>
            <a:r>
              <a:rPr lang="en-US" sz="1000" dirty="0" smtClean="0"/>
              <a:t>Artist</a:t>
            </a:r>
          </a:p>
          <a:p>
            <a:r>
              <a:rPr lang="en-US" sz="1000" dirty="0" smtClean="0"/>
              <a:t>Date Added</a:t>
            </a:r>
          </a:p>
          <a:p>
            <a:r>
              <a:rPr lang="en-US" sz="1000" dirty="0" smtClean="0"/>
              <a:t>Source</a:t>
            </a:r>
            <a:endParaRPr lang="en-US" sz="1000" dirty="0"/>
          </a:p>
        </p:txBody>
      </p:sp>
      <p:sp>
        <p:nvSpPr>
          <p:cNvPr id="41" name="Rounded Rectangle 40"/>
          <p:cNvSpPr/>
          <p:nvPr/>
        </p:nvSpPr>
        <p:spPr>
          <a:xfrm>
            <a:off x="2698763" y="5549675"/>
            <a:ext cx="638874" cy="1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2698763" y="4448241"/>
            <a:ext cx="638874" cy="1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43" name="Rounded Rectangle 42"/>
          <p:cNvSpPr/>
          <p:nvPr/>
        </p:nvSpPr>
        <p:spPr>
          <a:xfrm>
            <a:off x="2698763" y="3469325"/>
            <a:ext cx="638874" cy="1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44" name="Rounded Rectangle 43"/>
          <p:cNvSpPr/>
          <p:nvPr/>
        </p:nvSpPr>
        <p:spPr>
          <a:xfrm>
            <a:off x="2697308" y="2208349"/>
            <a:ext cx="638874" cy="1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6885830" y="2088679"/>
            <a:ext cx="638874" cy="1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46" name="Rounded Rectangle 45"/>
          <p:cNvSpPr/>
          <p:nvPr/>
        </p:nvSpPr>
        <p:spPr>
          <a:xfrm>
            <a:off x="6885830" y="3359304"/>
            <a:ext cx="638874" cy="1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6877481" y="4321629"/>
            <a:ext cx="638874" cy="1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6877481" y="5376618"/>
            <a:ext cx="638874" cy="187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</a:t>
            </a:r>
            <a:endParaRPr lang="en-US" sz="1100" dirty="0"/>
          </a:p>
        </p:txBody>
      </p:sp>
      <p:sp>
        <p:nvSpPr>
          <p:cNvPr id="37" name="Up-Down Arrow 36"/>
          <p:cNvSpPr/>
          <p:nvPr/>
        </p:nvSpPr>
        <p:spPr>
          <a:xfrm>
            <a:off x="11401678" y="1940876"/>
            <a:ext cx="382155" cy="236078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26122" y="6255354"/>
            <a:ext cx="4473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Previous</a:t>
            </a:r>
            <a:r>
              <a:rPr lang="en-US" sz="1400" dirty="0" smtClean="0"/>
              <a:t>           1 2 3 4 5 6 7 8               </a:t>
            </a:r>
            <a:r>
              <a:rPr lang="en-US" sz="1400" u="sng" dirty="0" smtClean="0"/>
              <a:t>Next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88255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353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Laube</dc:creator>
  <cp:lastModifiedBy>Sheldon Laube</cp:lastModifiedBy>
  <cp:revision>25</cp:revision>
  <dcterms:created xsi:type="dcterms:W3CDTF">2013-04-25T23:35:19Z</dcterms:created>
  <dcterms:modified xsi:type="dcterms:W3CDTF">2013-05-08T23:48:35Z</dcterms:modified>
</cp:coreProperties>
</file>