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0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4A59-DEC4-4CF9-943A-AF8D05BDED4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17A9-50F7-421D-B4C2-581BB5BB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3458" y="1788460"/>
            <a:ext cx="1097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Gadugi" panose="020B0502040204020203" pitchFamily="34" charset="0"/>
              </a:rPr>
              <a:t>Congratulations you are connected to ArtKick</a:t>
            </a:r>
          </a:p>
          <a:p>
            <a:endParaRPr lang="en-US" sz="3600" dirty="0" smtClean="0">
              <a:latin typeface="Gadugi" panose="020B0502040204020203" pitchFamily="34" charset="0"/>
            </a:endParaRPr>
          </a:p>
          <a:p>
            <a:r>
              <a:rPr lang="en-US" sz="3600" dirty="0" smtClean="0">
                <a:latin typeface="Gadugi" panose="020B0502040204020203" pitchFamily="34" charset="0"/>
              </a:rPr>
              <a:t>You should see a small version of this image on your phone or tablet.  Swipe the image left to see Monet’s </a:t>
            </a:r>
            <a:r>
              <a:rPr lang="en-US" sz="3600" i="1" dirty="0" smtClean="0">
                <a:latin typeface="Gadugi" panose="020B0502040204020203" pitchFamily="34" charset="0"/>
              </a:rPr>
              <a:t>Water Lilies</a:t>
            </a:r>
            <a:r>
              <a:rPr lang="en-US" sz="3600" dirty="0" smtClean="0">
                <a:latin typeface="Gadugi" panose="020B0502040204020203" pitchFamily="34" charset="0"/>
              </a:rPr>
              <a:t>.  </a:t>
            </a:r>
          </a:p>
          <a:p>
            <a:endParaRPr lang="en-US" sz="1200" dirty="0" smtClean="0">
              <a:latin typeface="Gadugi" panose="020B0502040204020203" pitchFamily="34" charset="0"/>
            </a:endParaRPr>
          </a:p>
          <a:p>
            <a:endParaRPr lang="en-US" sz="1200" dirty="0">
              <a:latin typeface="Gadugi" panose="020B0502040204020203" pitchFamily="34" charset="0"/>
            </a:endParaRPr>
          </a:p>
          <a:p>
            <a:endParaRPr lang="en-US" sz="1200" dirty="0" smtClean="0">
              <a:latin typeface="Gadugi" panose="020B0502040204020203" pitchFamily="34" charset="0"/>
            </a:endParaRPr>
          </a:p>
          <a:p>
            <a:r>
              <a:rPr lang="en-US" sz="3600" dirty="0" smtClean="0">
                <a:latin typeface="Gadugi" panose="020B0502040204020203" pitchFamily="34" charset="0"/>
              </a:rPr>
              <a:t>Swipe left again to continue with this introduction.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06" y="300309"/>
            <a:ext cx="3035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5033" y="1238084"/>
            <a:ext cx="109843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>
                <a:latin typeface="Gadugi" panose="020B0502040204020203" pitchFamily="34" charset="0"/>
              </a:rPr>
              <a:t>Images are organized into </a:t>
            </a:r>
            <a:r>
              <a:rPr lang="en-US" sz="3600" dirty="0"/>
              <a:t>Viewlists, and Viewlists appear within Categories</a:t>
            </a:r>
            <a:r>
              <a:rPr lang="en-US" sz="3600" dirty="0" smtClean="0">
                <a:latin typeface="Gadugi" panose="020B0502040204020203" pitchFamily="34" charset="0"/>
              </a:rPr>
              <a:t>. As you swipe left or right, you navigate through the active Viewlist. </a:t>
            </a:r>
            <a:r>
              <a:rPr lang="en-US" sz="3600" dirty="0"/>
              <a:t>Details about each image appear </a:t>
            </a:r>
            <a:r>
              <a:rPr lang="en-US" sz="3600" dirty="0" smtClean="0"/>
              <a:t>below </a:t>
            </a:r>
            <a:r>
              <a:rPr lang="en-US" sz="3600" dirty="0"/>
              <a:t>the thumbnail.  Sometimes the title, artist or genre are </a:t>
            </a:r>
            <a:r>
              <a:rPr lang="en-US" sz="3600" dirty="0" smtClean="0">
                <a:solidFill>
                  <a:srgbClr val="0070C0"/>
                </a:solidFill>
              </a:rPr>
              <a:t>blue</a:t>
            </a:r>
            <a:r>
              <a:rPr lang="en-US" sz="3600" dirty="0" smtClean="0"/>
              <a:t> </a:t>
            </a:r>
            <a:r>
              <a:rPr lang="en-US" sz="3600" dirty="0"/>
              <a:t>indicating there is more information available.  Click to navigate to that information.  Try it on the next slide of Rembrandt’s </a:t>
            </a:r>
            <a:r>
              <a:rPr lang="en-US" sz="3600" i="1" dirty="0"/>
              <a:t>Night Watch</a:t>
            </a:r>
            <a:r>
              <a:rPr lang="en-US" sz="3600" dirty="0"/>
              <a:t>.  Use the done button to return.  </a:t>
            </a:r>
          </a:p>
          <a:p>
            <a:endParaRPr lang="en-US" sz="3600" dirty="0">
              <a:latin typeface="Gadugi" panose="020B0502040204020203" pitchFamily="34" charset="0"/>
            </a:endParaRPr>
          </a:p>
          <a:p>
            <a:r>
              <a:rPr lang="en-US" sz="3600" dirty="0" smtClean="0">
                <a:latin typeface="Gadugi" panose="020B0502040204020203" pitchFamily="34" charset="0"/>
              </a:rPr>
              <a:t>Swipe left to continue.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06" y="289158"/>
            <a:ext cx="3035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1884" y="1609055"/>
            <a:ext cx="109612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Gadugi" panose="020B0502040204020203" pitchFamily="34" charset="0"/>
            </a:endParaRPr>
          </a:p>
          <a:p>
            <a:r>
              <a:rPr lang="en-US" sz="3600" dirty="0"/>
              <a:t>We would love to know what you think.  Help us to build our ever growing collection of beautiful images by providing feedback and suggestions </a:t>
            </a:r>
            <a:r>
              <a:rPr lang="en-US" sz="3600" dirty="0" smtClean="0"/>
              <a:t>by touching </a:t>
            </a:r>
            <a:r>
              <a:rPr lang="en-US" sz="3600" dirty="0" smtClean="0"/>
              <a:t>“Share</a:t>
            </a:r>
            <a:r>
              <a:rPr lang="en-US" sz="3600" dirty="0" smtClean="0"/>
              <a:t>” </a:t>
            </a:r>
            <a:r>
              <a:rPr lang="en-US" sz="3600" dirty="0" smtClean="0"/>
              <a:t>at the bottom of the screen.  </a:t>
            </a:r>
            <a:endParaRPr lang="en-US" sz="3600" dirty="0"/>
          </a:p>
          <a:p>
            <a:r>
              <a:rPr lang="en-US" dirty="0"/>
              <a:t> </a:t>
            </a:r>
          </a:p>
          <a:p>
            <a:pPr lvl="0"/>
            <a:r>
              <a:rPr lang="en-US" sz="3600" dirty="0"/>
              <a:t>Let your friends know that they can easily have great art on their “walls.”  </a:t>
            </a:r>
            <a:r>
              <a:rPr lang="en-US" sz="3600" dirty="0" smtClean="0"/>
              <a:t>Just</a:t>
            </a:r>
            <a:r>
              <a:rPr lang="en-US" sz="3600" dirty="0" smtClean="0"/>
              <a:t> touch the “Share</a:t>
            </a:r>
            <a:r>
              <a:rPr lang="en-US" sz="3600" dirty="0" smtClean="0"/>
              <a:t>” </a:t>
            </a:r>
            <a:r>
              <a:rPr lang="en-US" sz="3600" dirty="0" smtClean="0"/>
              <a:t>button.</a:t>
            </a:r>
            <a:endParaRPr lang="en-US" sz="3600" dirty="0"/>
          </a:p>
          <a:p>
            <a:r>
              <a:rPr lang="en-US" sz="2400" dirty="0"/>
              <a:t> </a:t>
            </a:r>
          </a:p>
          <a:p>
            <a:r>
              <a:rPr lang="en-US" sz="3600" dirty="0"/>
              <a:t>Enjoy </a:t>
            </a:r>
            <a:r>
              <a:rPr lang="en-US" sz="3600" dirty="0" err="1"/>
              <a:t>Artkick</a:t>
            </a:r>
            <a:r>
              <a:rPr lang="en-US" sz="3600" dirty="0"/>
              <a:t>!  </a:t>
            </a:r>
          </a:p>
          <a:p>
            <a:endParaRPr lang="en-US" sz="3600" dirty="0">
              <a:latin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06" y="289158"/>
            <a:ext cx="3035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158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Laube</dc:creator>
  <cp:lastModifiedBy>Sheldon Laube</cp:lastModifiedBy>
  <cp:revision>48</cp:revision>
  <dcterms:created xsi:type="dcterms:W3CDTF">2013-07-16T23:08:47Z</dcterms:created>
  <dcterms:modified xsi:type="dcterms:W3CDTF">2013-08-15T00:56:15Z</dcterms:modified>
</cp:coreProperties>
</file>