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98" d="100"/>
          <a:sy n="98" d="100"/>
        </p:scale>
        <p:origin x="8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24A59-DEC4-4CF9-943A-AF8D05BDED47}" type="datetimeFigureOut">
              <a:rPr lang="en-US" smtClean="0"/>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242967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4A59-DEC4-4CF9-943A-AF8D05BDED47}" type="datetimeFigureOut">
              <a:rPr lang="en-US" smtClean="0"/>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288783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4A59-DEC4-4CF9-943A-AF8D05BDED47}" type="datetimeFigureOut">
              <a:rPr lang="en-US" smtClean="0"/>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203560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24A59-DEC4-4CF9-943A-AF8D05BDED47}" type="datetimeFigureOut">
              <a:rPr lang="en-US" smtClean="0"/>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272840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24A59-DEC4-4CF9-943A-AF8D05BDED47}" type="datetimeFigureOut">
              <a:rPr lang="en-US" smtClean="0"/>
              <a:t>8/14/2013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247581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24A59-DEC4-4CF9-943A-AF8D05BDED47}" type="datetimeFigureOut">
              <a:rPr lang="en-US" smtClean="0"/>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195034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24A59-DEC4-4CF9-943A-AF8D05BDED47}" type="datetimeFigureOut">
              <a:rPr lang="en-US" smtClean="0"/>
              <a:t>8/14/2013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376343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24A59-DEC4-4CF9-943A-AF8D05BDED47}" type="datetimeFigureOut">
              <a:rPr lang="en-US" smtClean="0"/>
              <a:t>8/14/2013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51415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24A59-DEC4-4CF9-943A-AF8D05BDED47}" type="datetimeFigureOut">
              <a:rPr lang="en-US" smtClean="0"/>
              <a:t>8/14/2013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76795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24A59-DEC4-4CF9-943A-AF8D05BDED47}" type="datetimeFigureOut">
              <a:rPr lang="en-US" smtClean="0"/>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152605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24A59-DEC4-4CF9-943A-AF8D05BDED47}" type="datetimeFigureOut">
              <a:rPr lang="en-US" smtClean="0"/>
              <a:t>8/14/2013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17A9-50F7-421D-B4C2-581BB5BBD631}" type="slidenum">
              <a:rPr lang="en-US" smtClean="0"/>
              <a:t>‹#›</a:t>
            </a:fld>
            <a:endParaRPr lang="en-US"/>
          </a:p>
        </p:txBody>
      </p:sp>
    </p:spTree>
    <p:extLst>
      <p:ext uri="{BB962C8B-B14F-4D97-AF65-F5344CB8AC3E}">
        <p14:creationId xmlns:p14="http://schemas.microsoft.com/office/powerpoint/2010/main" val="16133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24A59-DEC4-4CF9-943A-AF8D05BDED47}" type="datetimeFigureOut">
              <a:rPr lang="en-US" smtClean="0"/>
              <a:t>8/14/2013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17A9-50F7-421D-B4C2-581BB5BBD631}" type="slidenum">
              <a:rPr lang="en-US" smtClean="0"/>
              <a:t>‹#›</a:t>
            </a:fld>
            <a:endParaRPr lang="en-US"/>
          </a:p>
        </p:txBody>
      </p:sp>
    </p:spTree>
    <p:extLst>
      <p:ext uri="{BB962C8B-B14F-4D97-AF65-F5344CB8AC3E}">
        <p14:creationId xmlns:p14="http://schemas.microsoft.com/office/powerpoint/2010/main" val="155882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3458" y="1788460"/>
            <a:ext cx="10972800" cy="4893647"/>
          </a:xfrm>
          <a:prstGeom prst="rect">
            <a:avLst/>
          </a:prstGeom>
          <a:noFill/>
        </p:spPr>
        <p:txBody>
          <a:bodyPr wrap="square" rtlCol="0">
            <a:spAutoFit/>
          </a:bodyPr>
          <a:lstStyle/>
          <a:p>
            <a:pPr algn="ctr"/>
            <a:r>
              <a:rPr lang="en-US" sz="4800" dirty="0" smtClean="0">
                <a:latin typeface="Gadugi" panose="020B0502040204020203" pitchFamily="34" charset="0"/>
              </a:rPr>
              <a:t>Congratulations you are connected to ArtKick</a:t>
            </a:r>
          </a:p>
          <a:p>
            <a:endParaRPr lang="en-US" sz="3600" dirty="0" smtClean="0">
              <a:latin typeface="Gadugi" panose="020B0502040204020203" pitchFamily="34" charset="0"/>
            </a:endParaRPr>
          </a:p>
          <a:p>
            <a:r>
              <a:rPr lang="en-US" sz="3600" dirty="0" smtClean="0">
                <a:latin typeface="Gadugi" panose="020B0502040204020203" pitchFamily="34" charset="0"/>
              </a:rPr>
              <a:t>You should see a small version of this image on your phone or tablet.  Swipe the image left to see Monet’s </a:t>
            </a:r>
            <a:r>
              <a:rPr lang="en-US" sz="3600" i="1" dirty="0" smtClean="0">
                <a:latin typeface="Gadugi" panose="020B0502040204020203" pitchFamily="34" charset="0"/>
              </a:rPr>
              <a:t>Water Lilies</a:t>
            </a:r>
            <a:r>
              <a:rPr lang="en-US" sz="3600" dirty="0" smtClean="0">
                <a:latin typeface="Gadugi" panose="020B0502040204020203" pitchFamily="34" charset="0"/>
              </a:rPr>
              <a:t>.  </a:t>
            </a: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r>
              <a:rPr lang="en-US" sz="3600" dirty="0" smtClean="0">
                <a:latin typeface="Gadugi" panose="020B0502040204020203" pitchFamily="34" charset="0"/>
              </a:rPr>
              <a:t>Swipe left again to continue with this introduction.</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806" y="300309"/>
            <a:ext cx="3035300" cy="927100"/>
          </a:xfrm>
          <a:prstGeom prst="rect">
            <a:avLst/>
          </a:prstGeom>
        </p:spPr>
      </p:pic>
    </p:spTree>
    <p:extLst>
      <p:ext uri="{BB962C8B-B14F-4D97-AF65-F5344CB8AC3E}">
        <p14:creationId xmlns:p14="http://schemas.microsoft.com/office/powerpoint/2010/main" val="2737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5033" y="1481738"/>
            <a:ext cx="10961225" cy="4893647"/>
          </a:xfrm>
          <a:prstGeom prst="rect">
            <a:avLst/>
          </a:prstGeom>
          <a:noFill/>
        </p:spPr>
        <p:txBody>
          <a:bodyPr wrap="square" rtlCol="0">
            <a:spAutoFit/>
          </a:bodyPr>
          <a:lstStyle/>
          <a:p>
            <a:r>
              <a:rPr lang="en-US" sz="3600" dirty="0" smtClean="0">
                <a:latin typeface="Gadugi" panose="020B0502040204020203" pitchFamily="34" charset="0"/>
              </a:rPr>
              <a:t>You can swipe left or right to change the image.  Try it now and then return to this image.</a:t>
            </a:r>
          </a:p>
          <a:p>
            <a:endParaRPr lang="en-US" sz="1200" dirty="0" smtClean="0">
              <a:latin typeface="Gadugi" panose="020B0502040204020203" pitchFamily="34" charset="0"/>
            </a:endParaRPr>
          </a:p>
          <a:p>
            <a:r>
              <a:rPr lang="en-US" sz="3600" dirty="0" smtClean="0">
                <a:latin typeface="Gadugi" panose="020B0502040204020203" pitchFamily="34" charset="0"/>
              </a:rPr>
              <a:t>Your TV will synchronize with the image on your phone or tablet. </a:t>
            </a: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r>
              <a:rPr lang="en-US" sz="3600" dirty="0" smtClean="0">
                <a:latin typeface="Gadugi" panose="020B0502040204020203" pitchFamily="34" charset="0"/>
              </a:rPr>
              <a:t>Swipe left again to continue.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806" y="289158"/>
            <a:ext cx="3035300" cy="927100"/>
          </a:xfrm>
          <a:prstGeom prst="rect">
            <a:avLst/>
          </a:prstGeom>
        </p:spPr>
      </p:pic>
    </p:spTree>
    <p:extLst>
      <p:ext uri="{BB962C8B-B14F-4D97-AF65-F5344CB8AC3E}">
        <p14:creationId xmlns:p14="http://schemas.microsoft.com/office/powerpoint/2010/main" val="371484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5033" y="1238084"/>
            <a:ext cx="10984376" cy="5262979"/>
          </a:xfrm>
          <a:prstGeom prst="rect">
            <a:avLst/>
          </a:prstGeom>
          <a:noFill/>
        </p:spPr>
        <p:txBody>
          <a:bodyPr wrap="square" rtlCol="0">
            <a:spAutoFit/>
          </a:bodyPr>
          <a:lstStyle/>
          <a:p>
            <a:r>
              <a:rPr lang="en-US" sz="3600" dirty="0" smtClean="0">
                <a:latin typeface="Gadugi" panose="020B0502040204020203" pitchFamily="34" charset="0"/>
              </a:rPr>
              <a:t>Images are organized into </a:t>
            </a:r>
            <a:r>
              <a:rPr lang="en-US" sz="3600" dirty="0"/>
              <a:t>Viewlists, and Viewlists appear within Categories</a:t>
            </a:r>
            <a:r>
              <a:rPr lang="en-US" sz="3600" dirty="0" smtClean="0">
                <a:latin typeface="Gadugi" panose="020B0502040204020203" pitchFamily="34" charset="0"/>
              </a:rPr>
              <a:t>. As you swipe left or right, you navigate through the active Viewlist. Touch the menu      button in the upper left hand corner to choose a different Viewlist or access other options. </a:t>
            </a:r>
          </a:p>
          <a:p>
            <a:endParaRPr lang="en-US" sz="1200" dirty="0" smtClean="0">
              <a:latin typeface="Gadugi" panose="020B0502040204020203" pitchFamily="34" charset="0"/>
            </a:endParaRPr>
          </a:p>
          <a:p>
            <a:r>
              <a:rPr lang="en-US" sz="3600" dirty="0" smtClean="0">
                <a:latin typeface="Gadugi" panose="020B0502040204020203" pitchFamily="34" charset="0"/>
              </a:rPr>
              <a:t>Then touch the menu button again to return to this page.</a:t>
            </a:r>
          </a:p>
          <a:p>
            <a:endParaRPr lang="en-US" sz="3600" dirty="0">
              <a:latin typeface="Gadugi" panose="020B0502040204020203" pitchFamily="34" charset="0"/>
            </a:endParaRPr>
          </a:p>
          <a:p>
            <a:r>
              <a:rPr lang="en-US" sz="3600" dirty="0" smtClean="0">
                <a:latin typeface="Gadugi" panose="020B0502040204020203" pitchFamily="34" charset="0"/>
              </a:rPr>
              <a:t>Swipe left to continue.</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124" y="3042632"/>
            <a:ext cx="399974" cy="3999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806" y="289158"/>
            <a:ext cx="3035300" cy="927100"/>
          </a:xfrm>
          <a:prstGeom prst="rect">
            <a:avLst/>
          </a:prstGeom>
        </p:spPr>
      </p:pic>
    </p:spTree>
    <p:extLst>
      <p:ext uri="{BB962C8B-B14F-4D97-AF65-F5344CB8AC3E}">
        <p14:creationId xmlns:p14="http://schemas.microsoft.com/office/powerpoint/2010/main" val="398869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3457" y="1249531"/>
            <a:ext cx="10961227" cy="4708981"/>
          </a:xfrm>
          <a:prstGeom prst="rect">
            <a:avLst/>
          </a:prstGeom>
          <a:noFill/>
        </p:spPr>
        <p:txBody>
          <a:bodyPr wrap="square" rtlCol="0">
            <a:spAutoFit/>
          </a:bodyPr>
          <a:lstStyle/>
          <a:p>
            <a:r>
              <a:rPr lang="en-US" sz="3600" dirty="0" smtClean="0">
                <a:latin typeface="Gadugi" panose="020B0502040204020203" pitchFamily="34" charset="0"/>
              </a:rPr>
              <a:t>This Viewlist, “Introduction to ArtKick”, is in the Category-Top Lists.   To see more categories touch the menu      button and selecting “More Categories</a:t>
            </a:r>
            <a:r>
              <a:rPr lang="en-US" sz="3600" dirty="0">
                <a:latin typeface="Gadugi" panose="020B0502040204020203" pitchFamily="34" charset="0"/>
              </a:rPr>
              <a:t>”. </a:t>
            </a:r>
            <a:r>
              <a:rPr lang="en-US" sz="3600" dirty="0" smtClean="0">
                <a:latin typeface="Gadugi" panose="020B0502040204020203" pitchFamily="34" charset="0"/>
              </a:rPr>
              <a:t> </a:t>
            </a:r>
          </a:p>
          <a:p>
            <a:endParaRPr lang="en-US" sz="1200" dirty="0">
              <a:latin typeface="Gadugi" panose="020B0502040204020203" pitchFamily="34" charset="0"/>
            </a:endParaRPr>
          </a:p>
          <a:p>
            <a:r>
              <a:rPr lang="en-US" sz="3600" dirty="0" smtClean="0">
                <a:latin typeface="Gadugi" panose="020B0502040204020203" pitchFamily="34" charset="0"/>
              </a:rPr>
              <a:t>Touch the menu button again to return to this page.</a:t>
            </a:r>
          </a:p>
          <a:p>
            <a:endParaRPr lang="en-US" sz="3600" dirty="0">
              <a:latin typeface="Gadugi" panose="020B0502040204020203" pitchFamily="34" charset="0"/>
            </a:endParaRPr>
          </a:p>
          <a:p>
            <a:endParaRPr lang="en-US" sz="3600" dirty="0" smtClean="0">
              <a:latin typeface="Gadugi" panose="020B0502040204020203" pitchFamily="34" charset="0"/>
            </a:endParaRP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a:latin typeface="Gadugi" panose="020B0502040204020203" pitchFamily="34" charset="0"/>
            </a:endParaRPr>
          </a:p>
          <a:p>
            <a:r>
              <a:rPr lang="en-US" sz="3600" dirty="0" smtClean="0">
                <a:latin typeface="Gadugi" panose="020B0502040204020203" pitchFamily="34" charset="0"/>
              </a:rPr>
              <a:t>Swipe </a:t>
            </a:r>
            <a:r>
              <a:rPr lang="en-US" sz="3600" dirty="0">
                <a:latin typeface="Gadugi" panose="020B0502040204020203" pitchFamily="34" charset="0"/>
              </a:rPr>
              <a:t>left to continue</a:t>
            </a:r>
            <a:r>
              <a:rPr lang="en-US" sz="3600" dirty="0" smtClean="0">
                <a:latin typeface="Gadugi" panose="020B0502040204020203" pitchFamily="34" charset="0"/>
              </a:rPr>
              <a:t>.</a:t>
            </a:r>
            <a:endParaRPr lang="en-US" sz="3600" dirty="0">
              <a:latin typeface="Gadug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806" y="2469770"/>
            <a:ext cx="399974" cy="3999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806" y="289158"/>
            <a:ext cx="3035300" cy="927100"/>
          </a:xfrm>
          <a:prstGeom prst="rect">
            <a:avLst/>
          </a:prstGeom>
        </p:spPr>
      </p:pic>
    </p:spTree>
    <p:extLst>
      <p:ext uri="{BB962C8B-B14F-4D97-AF65-F5344CB8AC3E}">
        <p14:creationId xmlns:p14="http://schemas.microsoft.com/office/powerpoint/2010/main" val="1498741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1883" y="1331263"/>
            <a:ext cx="10972801" cy="5447645"/>
          </a:xfrm>
          <a:prstGeom prst="rect">
            <a:avLst/>
          </a:prstGeom>
          <a:noFill/>
        </p:spPr>
        <p:txBody>
          <a:bodyPr wrap="square" rtlCol="0">
            <a:spAutoFit/>
          </a:bodyPr>
          <a:lstStyle/>
          <a:p>
            <a:r>
              <a:rPr lang="en-US" sz="3600" dirty="0"/>
              <a:t>Details about each image appear on your phone or tablet below the thumbnail. </a:t>
            </a:r>
            <a:r>
              <a:rPr lang="en-US" sz="3600" dirty="0" smtClean="0">
                <a:latin typeface="Gadugi" panose="020B0502040204020203" pitchFamily="34" charset="0"/>
              </a:rPr>
              <a:t> Sometimes the title, artist or genre are blue.  This means there is more information available.  Touch one of them to navigate to that information.  Try it on the next slide of Rembrandt’s </a:t>
            </a:r>
            <a:r>
              <a:rPr lang="en-US" sz="3600" i="1" dirty="0" smtClean="0">
                <a:latin typeface="Gadugi" panose="020B0502040204020203" pitchFamily="34" charset="0"/>
              </a:rPr>
              <a:t>Night Watch</a:t>
            </a:r>
            <a:r>
              <a:rPr lang="en-US" sz="3600" dirty="0" smtClean="0">
                <a:latin typeface="Gadugi" panose="020B0502040204020203" pitchFamily="34" charset="0"/>
              </a:rPr>
              <a:t>.  Use the done button to return.</a:t>
            </a:r>
            <a:endParaRPr lang="en-US" sz="1200" dirty="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endParaRPr lang="en-US" sz="1200" dirty="0">
              <a:latin typeface="Gadugi" panose="020B0502040204020203" pitchFamily="34" charset="0"/>
            </a:endParaRPr>
          </a:p>
          <a:p>
            <a:endParaRPr lang="en-US" sz="1200" dirty="0" smtClean="0">
              <a:latin typeface="Gadugi" panose="020B0502040204020203" pitchFamily="34" charset="0"/>
            </a:endParaRPr>
          </a:p>
          <a:p>
            <a:endParaRPr lang="en-US" sz="1200" dirty="0" smtClean="0">
              <a:latin typeface="Gadugi" panose="020B0502040204020203" pitchFamily="34" charset="0"/>
            </a:endParaRPr>
          </a:p>
          <a:p>
            <a:r>
              <a:rPr lang="en-US" sz="3600" dirty="0" smtClean="0">
                <a:latin typeface="Gadugi" panose="020B0502040204020203" pitchFamily="34" charset="0"/>
              </a:rPr>
              <a:t>Swipe left to continue.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806" y="289158"/>
            <a:ext cx="3035300" cy="927100"/>
          </a:xfrm>
          <a:prstGeom prst="rect">
            <a:avLst/>
          </a:prstGeom>
        </p:spPr>
      </p:pic>
    </p:spTree>
    <p:extLst>
      <p:ext uri="{BB962C8B-B14F-4D97-AF65-F5344CB8AC3E}">
        <p14:creationId xmlns:p14="http://schemas.microsoft.com/office/powerpoint/2010/main" val="173450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1884" y="1609055"/>
            <a:ext cx="10961226" cy="5355312"/>
          </a:xfrm>
          <a:prstGeom prst="rect">
            <a:avLst/>
          </a:prstGeom>
          <a:noFill/>
        </p:spPr>
        <p:txBody>
          <a:bodyPr wrap="square" rtlCol="0">
            <a:spAutoFit/>
          </a:bodyPr>
          <a:lstStyle/>
          <a:p>
            <a:endParaRPr lang="en-US" sz="1200" dirty="0" smtClean="0">
              <a:latin typeface="Gadugi" panose="020B0502040204020203" pitchFamily="34" charset="0"/>
            </a:endParaRPr>
          </a:p>
          <a:p>
            <a:r>
              <a:rPr lang="en-US" sz="3600" dirty="0"/>
              <a:t>We would love to know what you think.  Help us to build our ever growing collection of beautiful images by providing feedback and suggestions </a:t>
            </a:r>
            <a:r>
              <a:rPr lang="en-US" sz="3600" dirty="0" smtClean="0"/>
              <a:t>by touching “share” in the menu.  </a:t>
            </a:r>
            <a:endParaRPr lang="en-US" sz="3600" dirty="0"/>
          </a:p>
          <a:p>
            <a:r>
              <a:rPr lang="en-US" dirty="0"/>
              <a:t> </a:t>
            </a:r>
          </a:p>
          <a:p>
            <a:r>
              <a:rPr lang="en-US" sz="3600" dirty="0" smtClean="0"/>
              <a:t>Introduce </a:t>
            </a:r>
            <a:r>
              <a:rPr lang="en-US" sz="3600" dirty="0"/>
              <a:t>your friends to </a:t>
            </a:r>
            <a:r>
              <a:rPr lang="en-US" sz="3600" dirty="0" err="1"/>
              <a:t>Artkick</a:t>
            </a:r>
            <a:r>
              <a:rPr lang="en-US" sz="3600" dirty="0"/>
              <a:t> </a:t>
            </a:r>
            <a:r>
              <a:rPr lang="en-US" sz="3600" dirty="0" smtClean="0"/>
              <a:t>by touching “Share” </a:t>
            </a:r>
            <a:r>
              <a:rPr lang="en-US" sz="3600" smtClean="0"/>
              <a:t>in the menu too.</a:t>
            </a:r>
            <a:endParaRPr lang="en-US" sz="3600" dirty="0"/>
          </a:p>
          <a:p>
            <a:r>
              <a:rPr lang="en-US" sz="2400" dirty="0"/>
              <a:t> </a:t>
            </a:r>
          </a:p>
          <a:p>
            <a:r>
              <a:rPr lang="en-US" sz="3600" dirty="0"/>
              <a:t>Enjoy </a:t>
            </a:r>
            <a:r>
              <a:rPr lang="en-US" sz="3600" dirty="0" err="1"/>
              <a:t>Artkick</a:t>
            </a:r>
            <a:r>
              <a:rPr lang="en-US" sz="3600" dirty="0"/>
              <a:t>!  </a:t>
            </a:r>
          </a:p>
          <a:p>
            <a:endParaRPr lang="en-US" sz="3600" dirty="0">
              <a:latin typeface="Gadugi"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806" y="289158"/>
            <a:ext cx="3035300" cy="927100"/>
          </a:xfrm>
          <a:prstGeom prst="rect">
            <a:avLst/>
          </a:prstGeom>
        </p:spPr>
      </p:pic>
    </p:spTree>
    <p:extLst>
      <p:ext uri="{BB962C8B-B14F-4D97-AF65-F5344CB8AC3E}">
        <p14:creationId xmlns:p14="http://schemas.microsoft.com/office/powerpoint/2010/main" val="109863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286</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Gadugi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Sheldon Laube</dc:creator>
  <cp:lastModifiedBy>Sheldon Laube</cp:lastModifiedBy>
  <cp:revision>46</cp:revision>
  <dcterms:created xsi:type="dcterms:W3CDTF">2013-07-16T23:08:47Z</dcterms:created>
  <dcterms:modified xsi:type="dcterms:W3CDTF">2013-08-14T18:28:05Z</dcterms:modified>
</cp:coreProperties>
</file>