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096000" cy="10820400"/>
  <p:notesSz cx="6858000" cy="9144000"/>
  <p:defaultTextStyle>
    <a:defPPr>
      <a:defRPr lang="en-US"/>
    </a:defPPr>
    <a:lvl1pPr marL="0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1pPr>
    <a:lvl2pPr marL="405994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2pPr>
    <a:lvl3pPr marL="811987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3pPr>
    <a:lvl4pPr marL="1217981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4pPr>
    <a:lvl5pPr marL="1623974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5pPr>
    <a:lvl6pPr marL="2029968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6pPr>
    <a:lvl7pPr marL="2435962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7pPr>
    <a:lvl8pPr marL="2841955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8pPr>
    <a:lvl9pPr marL="3247949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>
        <p:scale>
          <a:sx n="298" d="100"/>
          <a:sy n="298" d="100"/>
        </p:scale>
        <p:origin x="-4878" y="-16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70840"/>
            <a:ext cx="5181600" cy="3767102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683216"/>
            <a:ext cx="4572000" cy="2612424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3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2450" y="576086"/>
            <a:ext cx="1314450" cy="91697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576086"/>
            <a:ext cx="3867150" cy="916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2697589"/>
            <a:ext cx="5257800" cy="450098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7241155"/>
            <a:ext cx="5257800" cy="236696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7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2880431"/>
            <a:ext cx="2590800" cy="6865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100" y="2880431"/>
            <a:ext cx="2590800" cy="6865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576088"/>
            <a:ext cx="5257800" cy="20914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95" y="2652502"/>
            <a:ext cx="2578893" cy="129995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895" y="3952452"/>
            <a:ext cx="2578893" cy="58134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6100" y="2652502"/>
            <a:ext cx="2591594" cy="129995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6100" y="3952452"/>
            <a:ext cx="2591594" cy="58134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721360"/>
            <a:ext cx="1966119" cy="252476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594" y="1557940"/>
            <a:ext cx="3086100" cy="7689497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3246120"/>
            <a:ext cx="1966119" cy="601383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721360"/>
            <a:ext cx="1966119" cy="252476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1594" y="1557940"/>
            <a:ext cx="3086100" cy="7689497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3246120"/>
            <a:ext cx="1966119" cy="601383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576088"/>
            <a:ext cx="5257800" cy="2091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2880431"/>
            <a:ext cx="5257800" cy="6865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10028910"/>
            <a:ext cx="1371600" cy="576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1689-044C-4099-ADAC-71CE91FA2C56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300" y="10028910"/>
            <a:ext cx="2057400" cy="576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10028910"/>
            <a:ext cx="1371600" cy="576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A7A2-B550-4774-864C-86420780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1309" y="5818917"/>
            <a:ext cx="3374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Explore, Discover, Share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3236" y="8115998"/>
            <a:ext cx="144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Swipe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left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0138" y="266007"/>
            <a:ext cx="3527386" cy="464440"/>
            <a:chOff x="1280138" y="266007"/>
            <a:chExt cx="3527386" cy="464440"/>
          </a:xfrm>
        </p:grpSpPr>
        <p:sp>
          <p:nvSpPr>
            <p:cNvPr id="10" name="TextBox 9"/>
            <p:cNvSpPr txBox="1"/>
            <p:nvPr/>
          </p:nvSpPr>
          <p:spPr>
            <a:xfrm>
              <a:off x="1280138" y="266007"/>
              <a:ext cx="17456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Sign in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1851" y="268782"/>
              <a:ext cx="17456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Register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66605" y="5049476"/>
            <a:ext cx="235582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ArtKick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5741882" y="10484338"/>
            <a:ext cx="84488" cy="157958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2959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Great Art on your Walls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80138" y="266007"/>
            <a:ext cx="3527386" cy="464440"/>
            <a:chOff x="1280138" y="266007"/>
            <a:chExt cx="3527386" cy="464440"/>
          </a:xfrm>
        </p:grpSpPr>
        <p:sp>
          <p:nvSpPr>
            <p:cNvPr id="6" name="TextBox 5"/>
            <p:cNvSpPr txBox="1"/>
            <p:nvPr/>
          </p:nvSpPr>
          <p:spPr>
            <a:xfrm>
              <a:off x="1280138" y="266007"/>
              <a:ext cx="17456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Sign in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61851" y="268782"/>
              <a:ext cx="17456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Register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3" y="3161634"/>
            <a:ext cx="3047996" cy="18287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513" y="6680021"/>
            <a:ext cx="515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Use the HDTVs you own to display the world’s greatest art.  Choose images to meet your every mood and desire.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5741882" y="10484338"/>
            <a:ext cx="84488" cy="157958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2959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Change Images Instantly 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80138" y="266007"/>
            <a:ext cx="3527386" cy="464440"/>
            <a:chOff x="1280138" y="266007"/>
            <a:chExt cx="3527386" cy="464440"/>
          </a:xfrm>
        </p:grpSpPr>
        <p:sp>
          <p:nvSpPr>
            <p:cNvPr id="6" name="TextBox 5"/>
            <p:cNvSpPr txBox="1"/>
            <p:nvPr/>
          </p:nvSpPr>
          <p:spPr>
            <a:xfrm>
              <a:off x="1280138" y="266007"/>
              <a:ext cx="17456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Sign in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61851" y="268782"/>
              <a:ext cx="17456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Register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31519" y="6680021"/>
            <a:ext cx="477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Time for a new picture?  Swipe your smartphone or tablet to change the image.  Explore thousands of images and discover the ones you love.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80138" y="3626588"/>
            <a:ext cx="3566160" cy="1737360"/>
            <a:chOff x="939801" y="2345265"/>
            <a:chExt cx="9906000" cy="438160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701996" y="-416930"/>
              <a:ext cx="4381609" cy="990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6629" y="2958917"/>
              <a:ext cx="4672911" cy="2039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047998" y="5249332"/>
              <a:ext cx="5774267" cy="93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Guernica</a:t>
              </a:r>
              <a:r>
                <a:rPr lang="en-US" sz="900" dirty="0">
                  <a:solidFill>
                    <a:schemeClr val="bg1"/>
                  </a:solidFill>
                </a:rPr>
                <a:t>,  1937 by Pablo Picasso (Spanish, </a:t>
              </a:r>
              <a:r>
                <a:rPr lang="en-US" sz="900" dirty="0" smtClean="0">
                  <a:solidFill>
                    <a:schemeClr val="bg1"/>
                  </a:solidFill>
                </a:rPr>
                <a:t>1881-1973)</a:t>
              </a:r>
              <a:endParaRPr lang="en-US" sz="900" u="sng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Down Arrow 13"/>
          <p:cNvSpPr/>
          <p:nvPr/>
        </p:nvSpPr>
        <p:spPr>
          <a:xfrm rot="16200000">
            <a:off x="5741882" y="10484338"/>
            <a:ext cx="84488" cy="157958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80138" y="266007"/>
            <a:ext cx="3527386" cy="464440"/>
            <a:chOff x="1280138" y="266007"/>
            <a:chExt cx="3527386" cy="464440"/>
          </a:xfrm>
        </p:grpSpPr>
        <p:sp>
          <p:nvSpPr>
            <p:cNvPr id="6" name="TextBox 5"/>
            <p:cNvSpPr txBox="1"/>
            <p:nvPr/>
          </p:nvSpPr>
          <p:spPr>
            <a:xfrm>
              <a:off x="1280138" y="266007"/>
              <a:ext cx="17456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Sign in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61851" y="268782"/>
              <a:ext cx="17456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Register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14647" y="6707022"/>
            <a:ext cx="462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Share your favorite images and find new ones from your personal network. 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AutoShape 2" descr="data:image/jpeg;base64,/9j/4AAQSkZJRgABAQAAAQABAAD/2wCEAAkGBxAQEhIQExAUEBUQDxEVEA0PFBAQEBISFBIYFhURFhQYHCggGBomGxQUITEhJSkrLi4uFx8zODMsNystLiwBCgoKDg0OGhAQGy4kICU3LywsLC0sLCwsLCwsMC4sLCwsLCwsLC8sLCwsNCwsLCwsLCwsLCwsLCwsLCwsLCw3LP/AABEIALQA8AMBIgACEQEDEQH/xAAcAAEAAQUBAQAAAAAAAAAAAAAABAEDBQYHAgj/xAA6EAACAQMCBAMGBAILAQAAAAAAAQIDBBESIQUGMUETUWEHFCJxgZEyM6HBQrEjNFJjcqKywtHh8RX/xAAYAQEBAQEBAAAAAAAAAAAAAAAAAQIDBP/EACERAQEBAQADAAEFAQAAAAAAAAABEQIDEiExEyIyQWEj/9oADAMBAAIRAxEAPwDuIAAAAAAAAAAAAAAAAAAAAAAAAAAAAAAAAAAAAAAAAAAAAAAAAAAAAAAAAAAAAAAAAAAAAAAAAAAAAAAAAAAAAAAAAAAAAAAAAAAAAAAAAAAAAAAAAAAAAAAAAAAAAAAAAAAAAAAAAAAAAAAAAAAAAAAAAAAAAAAAAAAAAAAUbwBUGOnxu2Tx4sdvLL/kTaFaM0pRepPo0BcAAAAAAAAB5nUUd20vVvB5o3EJ50yUsddLTAuAAAAAAAAA8VKkY7tpereClGvCe8ZKS84vIFwAAAAAAAAAAAAAMDzjcShRSTxrmk/l5GeObc23M1cTU21FS+DVlR6duzN+Ob0z1ci3ZW8601TgstpvrhJL/wBN+4HZyo0Y05dVlvHTd5OX0riSacW098OOc+vQyN7e3S0KUqi+BNY1Lr8u528ktuaxzZHTgcohxWvF7VZprs2/1TNnoc2S91c2k6sZ6F5NtZUsfI5deOxudStwByevxOtVeZVJyb7Rcv0UTIcA4jVhWjqlPSsucZ6saUs9y3xWT8pO9dIBy/iPH61eTbnKKb+GnBtYXZbdWWYX9xQl+OpCSw9MnL+TH6VPeNn55n8dKPZwm8dspx3PfI8t63yh/uMFx7i3vEbeo9pKNSM0umU4mJp15LOly3SyoOXReePqbnO8Yzb+7XXwcrsON1aMlOM5NLdxbclJeW5mOY+Zpyn4dKThGKWqUesm10z2Rzviu437zNb4Dkavqi+LXNb7S1Txn0fQ2fl7miSjUjWerRTcoS7vHWL9eg68Vk0ncrdQcsvuO16zblNpPpCDaS9Nupbt+K16TzGpOLT3UnJ/dMv6NT3jZOd5/wBLTT3Xht4fTOepJ5GllVv8UP8ASa9x/ivvHg1MYfhyUku0lJZLvA+MK3oV2vxznGMF66ev0NZ/zxN/c6MDmXCq1xcVY041Z5bzKWXtFdXg6ZFYWDl1z63G5dVABlQAAAAAAAA0n2sPFmn/AHsTdjSva1QnOyxCEptVYPTBOTxnrhG/H/KJ1+K1T2T1M3c89qEn/mRe5i9o9fxZ06EYQhCTipSWqUmnhv0I/shs6yuqrnSnBeA1qnCUVlyW2WjXua+XLq1uKi8Kc4yqSlTqQjKSacs9ujWT0ZzfJdcvs5mLvEuY7qrKM6vXTiLcNGV+57jxSXu2vC/rKWN8flkHin/0rmMatWjVlGmtMX4cljPolnstzYuUuV6t5YXNNwlSmq8ZUXUjKOWoLz7dsmreZzPwk21mvZVeeNWr5ilppwx36uX/AAbzzKkrW4eN1Rn8/wAJwX3XiFlUeKdajNbOVOMmmvmk00bLyPLiFzdxVbx5U3CaqOqpxhhrG6eEzn5PHtvUsa56/pi7fi+qUYxhNybWlRxnPbG5ma1vfTeqdtcSeMZkk3hfUwXMXKV5Y1XppzqQUs061JOTxnbON00WHxjislp13T9FGp+yOt+/ecYnz5Wf4rOdvSourTlTc5VcQklq2079TavZfcRqxuJJdHBbr0b/AHNO4/wy+nY2cp0qtSUJVteVKc4qTWnPc12yuL+gpRpxr01P8SjCos/oY9fbjN+tblZi/wCLQjUqxw9qlRbYx+JnviXFY06s4tSbUu2PJepH5Z5Qu7yrHVSnTp6k6lWonHKzuknu2zP+0XkyvGq7mhB1YTS1whvKMksZx3TNe3M6k1Mua2bjVSMeEU6mFtTpPtnc59acV168RxppSl1647dDETlfzgqDhcShF/DScKmlfTBv/IXItXRWqXMfDdak6dOm8aoqXWT9ehjJxzdq7eqxPJXEvFvaEHFJam93noif7UL10ruKjhaqMW9vVmo8V5cv7Gr+XUemXwV6MZSTx3WOhapcO4he1Pyq1ScsLXUjKKS9W1sjec3r334m3MS7riM/Boy1YcpVs4x2cSDO8m0m5PfO+fln9jYeeOW6tpSsqUYTqtQrOpOnCUlrbg+3Tv8AYlcq8rTu+H3MZU5U6ka2qg6kZRbagvPs+gnfM53/AE9bbjZfZHKg6NVx/N1rxM9dP8OPTr+p0A+f+Uru7sLqNT3etjOirBU6jzHO/Rb46nf4vKT8zz+bnOtdOL8VABybAAAAAAAACPeVHGOV59yQRr5fD9RBas67bw0unZYPFxePOElhee56so/F9GWqlFps181D3yWMYX2L9vdfC28beWxHlv8A9DRt9f2LkFal5J9l9VkuWt1JtJpYfksFbSim3ldiRUoRSbSw8MlwR696+kUseb3LCupeUfsiqpMu7f2EX4KzvJaVssvPy2LDuZeUfsi7UjlLbGM7Fy1oJ5ysk+DzQvXnDS+a2Lt1d6dksv8AQiOkVnTbYyCiupdcL7E23ulJPOzXUtToLQnjfbcsRg1n5D5R7rXrfRLHruead5Jdl9FgUaWZJNHq6pJS2XYvz8D3c3T2043XdZPVvc/DJvG3ltkiuOy+ox2Jg9xuZt9Fu/IyaIdjS/i+xMJSAAIoAAAAAAAAWK2XsXyjiBGhHG6LkpsuKBXCKI0lkqqWxI0oqBGhldD1lvbzL2lBIgi6Crj6EloaUXRGdPoVhldCRJZKKIEbQep08EhIqNEZ5xgQpZJGlFSCKo4Ek3uSWgoouiNKn0CokiUclYrA0WKK0/UkFNKKk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4" y="-144463"/>
            <a:ext cx="2038985" cy="20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42" y="4384723"/>
            <a:ext cx="1745695" cy="13092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37" y="4803325"/>
            <a:ext cx="1280181" cy="472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572959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Share with Friends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4" y="4311054"/>
            <a:ext cx="1563852" cy="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104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 Laube</dc:creator>
  <cp:lastModifiedBy>Sheldon Laube</cp:lastModifiedBy>
  <cp:revision>21</cp:revision>
  <dcterms:created xsi:type="dcterms:W3CDTF">2013-07-19T23:16:34Z</dcterms:created>
  <dcterms:modified xsi:type="dcterms:W3CDTF">2013-07-20T04:03:11Z</dcterms:modified>
</cp:coreProperties>
</file>