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1704638"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74" d="100"/>
          <a:sy n="74" d="100"/>
        </p:scale>
        <p:origin x="7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63080" y="1197187"/>
            <a:ext cx="8778479" cy="2546773"/>
          </a:xfrm>
        </p:spPr>
        <p:txBody>
          <a:bodyPr anchor="b"/>
          <a:lstStyle>
            <a:lvl1pPr algn="ctr">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1463080" y="3842174"/>
            <a:ext cx="8778479" cy="1766146"/>
          </a:xfrm>
        </p:spPr>
        <p:txBody>
          <a:bodyPr/>
          <a:lstStyle>
            <a:lvl1pPr marL="0" indent="0" algn="ctr">
              <a:buNone/>
              <a:defRPr sz="2304"/>
            </a:lvl1pPr>
            <a:lvl2pPr marL="438912" indent="0" algn="ctr">
              <a:buNone/>
              <a:defRPr sz="1920"/>
            </a:lvl2pPr>
            <a:lvl3pPr marL="877824" indent="0" algn="ctr">
              <a:buNone/>
              <a:defRPr sz="1728"/>
            </a:lvl3pPr>
            <a:lvl4pPr marL="1316736" indent="0" algn="ctr">
              <a:buNone/>
              <a:defRPr sz="1536"/>
            </a:lvl4pPr>
            <a:lvl5pPr marL="1755648" indent="0" algn="ctr">
              <a:buNone/>
              <a:defRPr sz="1536"/>
            </a:lvl5pPr>
            <a:lvl6pPr marL="2194560" indent="0" algn="ctr">
              <a:buNone/>
              <a:defRPr sz="1536"/>
            </a:lvl6pPr>
            <a:lvl7pPr marL="2633472" indent="0" algn="ctr">
              <a:buNone/>
              <a:defRPr sz="1536"/>
            </a:lvl7pPr>
            <a:lvl8pPr marL="3072384" indent="0" algn="ctr">
              <a:buNone/>
              <a:defRPr sz="1536"/>
            </a:lvl8pPr>
            <a:lvl9pPr marL="3511296" indent="0" algn="ctr">
              <a:buNone/>
              <a:defRPr sz="153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045B09-6D6E-41F8-90ED-650DC28EB6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122485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45B09-6D6E-41F8-90ED-650DC28EB6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22239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76131" y="389467"/>
            <a:ext cx="2523813" cy="61992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694" y="389467"/>
            <a:ext cx="742513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45B09-6D6E-41F8-90ED-650DC28EB6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157118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45B09-6D6E-41F8-90ED-650DC28EB6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149245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8598" y="1823721"/>
            <a:ext cx="10095250" cy="3042919"/>
          </a:xfrm>
        </p:spPr>
        <p:txBody>
          <a:bodyPr anchor="b"/>
          <a:lstStyle>
            <a:lvl1pPr>
              <a:defRPr sz="5760"/>
            </a:lvl1pPr>
          </a:lstStyle>
          <a:p>
            <a:r>
              <a:rPr lang="en-US" smtClean="0"/>
              <a:t>Click to edit Master title style</a:t>
            </a:r>
            <a:endParaRPr lang="en-US" dirty="0"/>
          </a:p>
        </p:txBody>
      </p:sp>
      <p:sp>
        <p:nvSpPr>
          <p:cNvPr id="3" name="Text Placeholder 2"/>
          <p:cNvSpPr>
            <a:spLocks noGrp="1"/>
          </p:cNvSpPr>
          <p:nvPr>
            <p:ph type="body" idx="1"/>
          </p:nvPr>
        </p:nvSpPr>
        <p:spPr>
          <a:xfrm>
            <a:off x="798598" y="4895428"/>
            <a:ext cx="10095250" cy="1600199"/>
          </a:xfrm>
        </p:spPr>
        <p:txBody>
          <a:bodyPr/>
          <a:lstStyle>
            <a:lvl1pPr marL="0" indent="0">
              <a:buNone/>
              <a:defRPr sz="2304">
                <a:solidFill>
                  <a:schemeClr val="tx1">
                    <a:tint val="75000"/>
                  </a:schemeClr>
                </a:solidFill>
              </a:defRPr>
            </a:lvl1pPr>
            <a:lvl2pPr marL="438912" indent="0">
              <a:buNone/>
              <a:defRPr sz="1920">
                <a:solidFill>
                  <a:schemeClr val="tx1">
                    <a:tint val="75000"/>
                  </a:schemeClr>
                </a:solidFill>
              </a:defRPr>
            </a:lvl2pPr>
            <a:lvl3pPr marL="877824" indent="0">
              <a:buNone/>
              <a:defRPr sz="1728">
                <a:solidFill>
                  <a:schemeClr val="tx1">
                    <a:tint val="75000"/>
                  </a:schemeClr>
                </a:solidFill>
              </a:defRPr>
            </a:lvl3pPr>
            <a:lvl4pPr marL="1316736" indent="0">
              <a:buNone/>
              <a:defRPr sz="1536">
                <a:solidFill>
                  <a:schemeClr val="tx1">
                    <a:tint val="75000"/>
                  </a:schemeClr>
                </a:solidFill>
              </a:defRPr>
            </a:lvl4pPr>
            <a:lvl5pPr marL="1755648" indent="0">
              <a:buNone/>
              <a:defRPr sz="1536">
                <a:solidFill>
                  <a:schemeClr val="tx1">
                    <a:tint val="75000"/>
                  </a:schemeClr>
                </a:solidFill>
              </a:defRPr>
            </a:lvl5pPr>
            <a:lvl6pPr marL="2194560" indent="0">
              <a:buNone/>
              <a:defRPr sz="1536">
                <a:solidFill>
                  <a:schemeClr val="tx1">
                    <a:tint val="75000"/>
                  </a:schemeClr>
                </a:solidFill>
              </a:defRPr>
            </a:lvl6pPr>
            <a:lvl7pPr marL="2633472" indent="0">
              <a:buNone/>
              <a:defRPr sz="1536">
                <a:solidFill>
                  <a:schemeClr val="tx1">
                    <a:tint val="75000"/>
                  </a:schemeClr>
                </a:solidFill>
              </a:defRPr>
            </a:lvl7pPr>
            <a:lvl8pPr marL="3072384" indent="0">
              <a:buNone/>
              <a:defRPr sz="1536">
                <a:solidFill>
                  <a:schemeClr val="tx1">
                    <a:tint val="75000"/>
                  </a:schemeClr>
                </a:solidFill>
              </a:defRPr>
            </a:lvl8pPr>
            <a:lvl9pPr marL="3511296" indent="0">
              <a:buNone/>
              <a:defRPr sz="153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045B09-6D6E-41F8-90ED-650DC28EB647}" type="datetimeFigureOut">
              <a:rPr lang="en-US" smtClean="0"/>
              <a:t>3/31/2013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46467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4694" y="1947333"/>
            <a:ext cx="4974471"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25473" y="1947333"/>
            <a:ext cx="4974471"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045B09-6D6E-41F8-90ED-650DC28EB647}" type="datetimeFigureOut">
              <a:rPr lang="en-US" smtClean="0"/>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2357700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06219" y="389467"/>
            <a:ext cx="10095250" cy="14139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06219" y="1793241"/>
            <a:ext cx="4951610" cy="878839"/>
          </a:xfrm>
        </p:spPr>
        <p:txBody>
          <a:bodyPr anchor="b"/>
          <a:lstStyle>
            <a:lvl1pPr marL="0" indent="0">
              <a:buNone/>
              <a:defRPr sz="2304" b="1"/>
            </a:lvl1pPr>
            <a:lvl2pPr marL="438912" indent="0">
              <a:buNone/>
              <a:defRPr sz="1920" b="1"/>
            </a:lvl2pPr>
            <a:lvl3pPr marL="877824" indent="0">
              <a:buNone/>
              <a:defRPr sz="1728" b="1"/>
            </a:lvl3pPr>
            <a:lvl4pPr marL="1316736" indent="0">
              <a:buNone/>
              <a:defRPr sz="1536" b="1"/>
            </a:lvl4pPr>
            <a:lvl5pPr marL="1755648" indent="0">
              <a:buNone/>
              <a:defRPr sz="1536" b="1"/>
            </a:lvl5pPr>
            <a:lvl6pPr marL="2194560" indent="0">
              <a:buNone/>
              <a:defRPr sz="1536" b="1"/>
            </a:lvl6pPr>
            <a:lvl7pPr marL="2633472" indent="0">
              <a:buNone/>
              <a:defRPr sz="1536" b="1"/>
            </a:lvl7pPr>
            <a:lvl8pPr marL="3072384" indent="0">
              <a:buNone/>
              <a:defRPr sz="1536" b="1"/>
            </a:lvl8pPr>
            <a:lvl9pPr marL="3511296" indent="0">
              <a:buNone/>
              <a:defRPr sz="1536" b="1"/>
            </a:lvl9pPr>
          </a:lstStyle>
          <a:p>
            <a:pPr lvl="0"/>
            <a:r>
              <a:rPr lang="en-US" smtClean="0"/>
              <a:t>Click to edit Master text styles</a:t>
            </a:r>
          </a:p>
        </p:txBody>
      </p:sp>
      <p:sp>
        <p:nvSpPr>
          <p:cNvPr id="4" name="Content Placeholder 3"/>
          <p:cNvSpPr>
            <a:spLocks noGrp="1"/>
          </p:cNvSpPr>
          <p:nvPr>
            <p:ph sz="half" idx="2"/>
          </p:nvPr>
        </p:nvSpPr>
        <p:spPr>
          <a:xfrm>
            <a:off x="806219" y="2672080"/>
            <a:ext cx="4951610"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25473" y="1793241"/>
            <a:ext cx="4975996" cy="878839"/>
          </a:xfrm>
        </p:spPr>
        <p:txBody>
          <a:bodyPr anchor="b"/>
          <a:lstStyle>
            <a:lvl1pPr marL="0" indent="0">
              <a:buNone/>
              <a:defRPr sz="2304" b="1"/>
            </a:lvl1pPr>
            <a:lvl2pPr marL="438912" indent="0">
              <a:buNone/>
              <a:defRPr sz="1920" b="1"/>
            </a:lvl2pPr>
            <a:lvl3pPr marL="877824" indent="0">
              <a:buNone/>
              <a:defRPr sz="1728" b="1"/>
            </a:lvl3pPr>
            <a:lvl4pPr marL="1316736" indent="0">
              <a:buNone/>
              <a:defRPr sz="1536" b="1"/>
            </a:lvl4pPr>
            <a:lvl5pPr marL="1755648" indent="0">
              <a:buNone/>
              <a:defRPr sz="1536" b="1"/>
            </a:lvl5pPr>
            <a:lvl6pPr marL="2194560" indent="0">
              <a:buNone/>
              <a:defRPr sz="1536" b="1"/>
            </a:lvl6pPr>
            <a:lvl7pPr marL="2633472" indent="0">
              <a:buNone/>
              <a:defRPr sz="1536" b="1"/>
            </a:lvl7pPr>
            <a:lvl8pPr marL="3072384" indent="0">
              <a:buNone/>
              <a:defRPr sz="1536" b="1"/>
            </a:lvl8pPr>
            <a:lvl9pPr marL="3511296" indent="0">
              <a:buNone/>
              <a:defRPr sz="1536" b="1"/>
            </a:lvl9pPr>
          </a:lstStyle>
          <a:p>
            <a:pPr lvl="0"/>
            <a:r>
              <a:rPr lang="en-US" smtClean="0"/>
              <a:t>Click to edit Master text styles</a:t>
            </a:r>
          </a:p>
        </p:txBody>
      </p:sp>
      <p:sp>
        <p:nvSpPr>
          <p:cNvPr id="6" name="Content Placeholder 5"/>
          <p:cNvSpPr>
            <a:spLocks noGrp="1"/>
          </p:cNvSpPr>
          <p:nvPr>
            <p:ph sz="quarter" idx="4"/>
          </p:nvPr>
        </p:nvSpPr>
        <p:spPr>
          <a:xfrm>
            <a:off x="5925473" y="2672080"/>
            <a:ext cx="4975996"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045B09-6D6E-41F8-90ED-650DC28EB647}" type="datetimeFigureOut">
              <a:rPr lang="en-US" smtClean="0"/>
              <a:t>3/31/2013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270386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045B09-6D6E-41F8-90ED-650DC28EB647}" type="datetimeFigureOut">
              <a:rPr lang="en-US" smtClean="0"/>
              <a:t>3/31/2013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132458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45B09-6D6E-41F8-90ED-650DC28EB647}" type="datetimeFigureOut">
              <a:rPr lang="en-US" smtClean="0"/>
              <a:t>3/31/2013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130537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219" y="487680"/>
            <a:ext cx="3775050" cy="1706880"/>
          </a:xfrm>
        </p:spPr>
        <p:txBody>
          <a:bodyPr anchor="b"/>
          <a:lstStyle>
            <a:lvl1pPr>
              <a:defRPr sz="3072"/>
            </a:lvl1pPr>
          </a:lstStyle>
          <a:p>
            <a:r>
              <a:rPr lang="en-US" smtClean="0"/>
              <a:t>Click to edit Master title style</a:t>
            </a:r>
            <a:endParaRPr lang="en-US" dirty="0"/>
          </a:p>
        </p:txBody>
      </p:sp>
      <p:sp>
        <p:nvSpPr>
          <p:cNvPr id="3" name="Content Placeholder 2"/>
          <p:cNvSpPr>
            <a:spLocks noGrp="1"/>
          </p:cNvSpPr>
          <p:nvPr>
            <p:ph idx="1"/>
          </p:nvPr>
        </p:nvSpPr>
        <p:spPr>
          <a:xfrm>
            <a:off x="4975996" y="1053254"/>
            <a:ext cx="5925473" cy="5198533"/>
          </a:xfrm>
        </p:spPr>
        <p:txBody>
          <a:bodyPr/>
          <a:lstStyle>
            <a:lvl1pPr>
              <a:defRPr sz="3072"/>
            </a:lvl1pPr>
            <a:lvl2pPr>
              <a:defRPr sz="2688"/>
            </a:lvl2pPr>
            <a:lvl3pPr>
              <a:defRPr sz="2304"/>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6219" y="2194560"/>
            <a:ext cx="3775050" cy="4065694"/>
          </a:xfrm>
        </p:spPr>
        <p:txBody>
          <a:bodyPr/>
          <a:lstStyle>
            <a:lvl1pPr marL="0" indent="0">
              <a:buNone/>
              <a:defRPr sz="1536"/>
            </a:lvl1pPr>
            <a:lvl2pPr marL="438912" indent="0">
              <a:buNone/>
              <a:defRPr sz="1344"/>
            </a:lvl2pPr>
            <a:lvl3pPr marL="877824" indent="0">
              <a:buNone/>
              <a:defRPr sz="1152"/>
            </a:lvl3pPr>
            <a:lvl4pPr marL="1316736" indent="0">
              <a:buNone/>
              <a:defRPr sz="960"/>
            </a:lvl4pPr>
            <a:lvl5pPr marL="1755648" indent="0">
              <a:buNone/>
              <a:defRPr sz="960"/>
            </a:lvl5pPr>
            <a:lvl6pPr marL="2194560" indent="0">
              <a:buNone/>
              <a:defRPr sz="960"/>
            </a:lvl6pPr>
            <a:lvl7pPr marL="2633472" indent="0">
              <a:buNone/>
              <a:defRPr sz="960"/>
            </a:lvl7pPr>
            <a:lvl8pPr marL="3072384" indent="0">
              <a:buNone/>
              <a:defRPr sz="960"/>
            </a:lvl8pPr>
            <a:lvl9pPr marL="3511296" indent="0">
              <a:buNone/>
              <a:defRPr sz="9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45B09-6D6E-41F8-90ED-650DC28EB647}" type="datetimeFigureOut">
              <a:rPr lang="en-US" smtClean="0"/>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281642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219" y="487680"/>
            <a:ext cx="3775050" cy="1706880"/>
          </a:xfrm>
        </p:spPr>
        <p:txBody>
          <a:bodyPr anchor="b"/>
          <a:lstStyle>
            <a:lvl1pPr>
              <a:defRPr sz="307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5996" y="1053254"/>
            <a:ext cx="5925473" cy="5198533"/>
          </a:xfrm>
        </p:spPr>
        <p:txBody>
          <a:bodyPr anchor="t"/>
          <a:lstStyle>
            <a:lvl1pPr marL="0" indent="0">
              <a:buNone/>
              <a:defRPr sz="3072"/>
            </a:lvl1pPr>
            <a:lvl2pPr marL="438912" indent="0">
              <a:buNone/>
              <a:defRPr sz="2688"/>
            </a:lvl2pPr>
            <a:lvl3pPr marL="877824" indent="0">
              <a:buNone/>
              <a:defRPr sz="2304"/>
            </a:lvl3pPr>
            <a:lvl4pPr marL="1316736" indent="0">
              <a:buNone/>
              <a:defRPr sz="1920"/>
            </a:lvl4pPr>
            <a:lvl5pPr marL="1755648" indent="0">
              <a:buNone/>
              <a:defRPr sz="1920"/>
            </a:lvl5pPr>
            <a:lvl6pPr marL="2194560" indent="0">
              <a:buNone/>
              <a:defRPr sz="1920"/>
            </a:lvl6pPr>
            <a:lvl7pPr marL="2633472" indent="0">
              <a:buNone/>
              <a:defRPr sz="1920"/>
            </a:lvl7pPr>
            <a:lvl8pPr marL="3072384" indent="0">
              <a:buNone/>
              <a:defRPr sz="1920"/>
            </a:lvl8pPr>
            <a:lvl9pPr marL="3511296"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806219" y="2194560"/>
            <a:ext cx="3775050" cy="4065694"/>
          </a:xfrm>
        </p:spPr>
        <p:txBody>
          <a:bodyPr/>
          <a:lstStyle>
            <a:lvl1pPr marL="0" indent="0">
              <a:buNone/>
              <a:defRPr sz="1536"/>
            </a:lvl1pPr>
            <a:lvl2pPr marL="438912" indent="0">
              <a:buNone/>
              <a:defRPr sz="1344"/>
            </a:lvl2pPr>
            <a:lvl3pPr marL="877824" indent="0">
              <a:buNone/>
              <a:defRPr sz="1152"/>
            </a:lvl3pPr>
            <a:lvl4pPr marL="1316736" indent="0">
              <a:buNone/>
              <a:defRPr sz="960"/>
            </a:lvl4pPr>
            <a:lvl5pPr marL="1755648" indent="0">
              <a:buNone/>
              <a:defRPr sz="960"/>
            </a:lvl5pPr>
            <a:lvl6pPr marL="2194560" indent="0">
              <a:buNone/>
              <a:defRPr sz="960"/>
            </a:lvl6pPr>
            <a:lvl7pPr marL="2633472" indent="0">
              <a:buNone/>
              <a:defRPr sz="960"/>
            </a:lvl7pPr>
            <a:lvl8pPr marL="3072384" indent="0">
              <a:buNone/>
              <a:defRPr sz="960"/>
            </a:lvl8pPr>
            <a:lvl9pPr marL="3511296" indent="0">
              <a:buNone/>
              <a:defRPr sz="9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045B09-6D6E-41F8-90ED-650DC28EB647}" type="datetimeFigureOut">
              <a:rPr lang="en-US" smtClean="0"/>
              <a:t>3/31/2013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7213F-3C43-44B2-B115-C24F4B2ABB11}" type="slidenum">
              <a:rPr lang="en-US" smtClean="0"/>
              <a:t>‹#›</a:t>
            </a:fld>
            <a:endParaRPr lang="en-US"/>
          </a:p>
        </p:txBody>
      </p:sp>
    </p:spTree>
    <p:extLst>
      <p:ext uri="{BB962C8B-B14F-4D97-AF65-F5344CB8AC3E}">
        <p14:creationId xmlns:p14="http://schemas.microsoft.com/office/powerpoint/2010/main" val="105549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694" y="389467"/>
            <a:ext cx="10095250"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04694" y="1947333"/>
            <a:ext cx="1009525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04694" y="6780107"/>
            <a:ext cx="2633544" cy="389467"/>
          </a:xfrm>
          <a:prstGeom prst="rect">
            <a:avLst/>
          </a:prstGeom>
        </p:spPr>
        <p:txBody>
          <a:bodyPr vert="horz" lIns="91440" tIns="45720" rIns="91440" bIns="45720" rtlCol="0" anchor="ctr"/>
          <a:lstStyle>
            <a:lvl1pPr algn="l">
              <a:defRPr sz="1152">
                <a:solidFill>
                  <a:schemeClr val="tx1">
                    <a:tint val="75000"/>
                  </a:schemeClr>
                </a:solidFill>
              </a:defRPr>
            </a:lvl1pPr>
          </a:lstStyle>
          <a:p>
            <a:fld id="{20045B09-6D6E-41F8-90ED-650DC28EB647}" type="datetimeFigureOut">
              <a:rPr lang="en-US" smtClean="0"/>
              <a:t>3/31/2013</a:t>
            </a:fld>
            <a:endParaRPr lang="en-US"/>
          </a:p>
        </p:txBody>
      </p:sp>
      <p:sp>
        <p:nvSpPr>
          <p:cNvPr id="5" name="Footer Placeholder 4"/>
          <p:cNvSpPr>
            <a:spLocks noGrp="1"/>
          </p:cNvSpPr>
          <p:nvPr>
            <p:ph type="ftr" sz="quarter" idx="3"/>
          </p:nvPr>
        </p:nvSpPr>
        <p:spPr>
          <a:xfrm>
            <a:off x="3877162" y="6780107"/>
            <a:ext cx="3950315" cy="389467"/>
          </a:xfrm>
          <a:prstGeom prst="rect">
            <a:avLst/>
          </a:prstGeom>
        </p:spPr>
        <p:txBody>
          <a:bodyPr vert="horz" lIns="91440" tIns="45720" rIns="91440" bIns="45720" rtlCol="0" anchor="ctr"/>
          <a:lstStyle>
            <a:lvl1pPr algn="ctr">
              <a:defRPr sz="115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266400" y="6780107"/>
            <a:ext cx="2633544" cy="389467"/>
          </a:xfrm>
          <a:prstGeom prst="rect">
            <a:avLst/>
          </a:prstGeom>
        </p:spPr>
        <p:txBody>
          <a:bodyPr vert="horz" lIns="91440" tIns="45720" rIns="91440" bIns="45720" rtlCol="0" anchor="ctr"/>
          <a:lstStyle>
            <a:lvl1pPr algn="r">
              <a:defRPr sz="1152">
                <a:solidFill>
                  <a:schemeClr val="tx1">
                    <a:tint val="75000"/>
                  </a:schemeClr>
                </a:solidFill>
              </a:defRPr>
            </a:lvl1pPr>
          </a:lstStyle>
          <a:p>
            <a:fld id="{4077213F-3C43-44B2-B115-C24F4B2ABB11}" type="slidenum">
              <a:rPr lang="en-US" smtClean="0"/>
              <a:t>‹#›</a:t>
            </a:fld>
            <a:endParaRPr lang="en-US"/>
          </a:p>
        </p:txBody>
      </p:sp>
    </p:spTree>
    <p:extLst>
      <p:ext uri="{BB962C8B-B14F-4D97-AF65-F5344CB8AC3E}">
        <p14:creationId xmlns:p14="http://schemas.microsoft.com/office/powerpoint/2010/main" val="2010955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77824" rtl="0" eaLnBrk="1" latinLnBrk="0" hangingPunct="1">
        <a:lnSpc>
          <a:spcPct val="90000"/>
        </a:lnSpc>
        <a:spcBef>
          <a:spcPct val="0"/>
        </a:spcBef>
        <a:buNone/>
        <a:defRPr sz="4224" kern="1200">
          <a:solidFill>
            <a:schemeClr val="tx1"/>
          </a:solidFill>
          <a:latin typeface="+mj-lt"/>
          <a:ea typeface="+mj-ea"/>
          <a:cs typeface="+mj-cs"/>
        </a:defRPr>
      </a:lvl1pPr>
    </p:titleStyle>
    <p:bodyStyle>
      <a:lvl1pPr marL="219456" indent="-219456" algn="l" defTabSz="877824" rtl="0" eaLnBrk="1" latinLnBrk="0" hangingPunct="1">
        <a:lnSpc>
          <a:spcPct val="90000"/>
        </a:lnSpc>
        <a:spcBef>
          <a:spcPts val="960"/>
        </a:spcBef>
        <a:buFont typeface="Arial" panose="020B0604020202020204" pitchFamily="34" charset="0"/>
        <a:buChar char="•"/>
        <a:defRPr sz="2688" kern="1200">
          <a:solidFill>
            <a:schemeClr val="tx1"/>
          </a:solidFill>
          <a:latin typeface="+mn-lt"/>
          <a:ea typeface="+mn-ea"/>
          <a:cs typeface="+mn-cs"/>
        </a:defRPr>
      </a:lvl1pPr>
      <a:lvl2pPr marL="658368" indent="-219456" algn="l" defTabSz="877824" rtl="0" eaLnBrk="1" latinLnBrk="0" hangingPunct="1">
        <a:lnSpc>
          <a:spcPct val="90000"/>
        </a:lnSpc>
        <a:spcBef>
          <a:spcPts val="480"/>
        </a:spcBef>
        <a:buFont typeface="Arial" panose="020B0604020202020204" pitchFamily="34" charset="0"/>
        <a:buChar char="•"/>
        <a:defRPr sz="2304" kern="1200">
          <a:solidFill>
            <a:schemeClr val="tx1"/>
          </a:solidFill>
          <a:latin typeface="+mn-lt"/>
          <a:ea typeface="+mn-ea"/>
          <a:cs typeface="+mn-cs"/>
        </a:defRPr>
      </a:lvl2pPr>
      <a:lvl3pPr marL="1097280" indent="-219456" algn="l" defTabSz="877824" rtl="0" eaLnBrk="1" latinLnBrk="0" hangingPunct="1">
        <a:lnSpc>
          <a:spcPct val="90000"/>
        </a:lnSpc>
        <a:spcBef>
          <a:spcPts val="480"/>
        </a:spcBef>
        <a:buFont typeface="Arial" panose="020B0604020202020204" pitchFamily="34" charset="0"/>
        <a:buChar char="•"/>
        <a:defRPr sz="1920" kern="1200">
          <a:solidFill>
            <a:schemeClr val="tx1"/>
          </a:solidFill>
          <a:latin typeface="+mn-lt"/>
          <a:ea typeface="+mn-ea"/>
          <a:cs typeface="+mn-cs"/>
        </a:defRPr>
      </a:lvl3pPr>
      <a:lvl4pPr marL="1536192" indent="-219456" algn="l" defTabSz="877824" rtl="0"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4pPr>
      <a:lvl5pPr marL="1975104" indent="-219456" algn="l" defTabSz="877824" rtl="0"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5pPr>
      <a:lvl6pPr marL="2414016" indent="-219456" algn="l" defTabSz="877824" rtl="0"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6pPr>
      <a:lvl7pPr marL="2852928" indent="-219456" algn="l" defTabSz="877824" rtl="0"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7pPr>
      <a:lvl8pPr marL="3291840" indent="-219456" algn="l" defTabSz="877824" rtl="0"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8pPr>
      <a:lvl9pPr marL="3730752" indent="-219456" algn="l" defTabSz="877824" rtl="0"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9pPr>
    </p:bodyStyle>
    <p:otherStyle>
      <a:defPPr>
        <a:defRPr lang="en-US"/>
      </a:defPPr>
      <a:lvl1pPr marL="0" algn="l" defTabSz="877824" rtl="0" eaLnBrk="1" latinLnBrk="0" hangingPunct="1">
        <a:defRPr sz="1728" kern="1200">
          <a:solidFill>
            <a:schemeClr val="tx1"/>
          </a:solidFill>
          <a:latin typeface="+mn-lt"/>
          <a:ea typeface="+mn-ea"/>
          <a:cs typeface="+mn-cs"/>
        </a:defRPr>
      </a:lvl1pPr>
      <a:lvl2pPr marL="438912" algn="l" defTabSz="877824" rtl="0" eaLnBrk="1" latinLnBrk="0" hangingPunct="1">
        <a:defRPr sz="1728" kern="1200">
          <a:solidFill>
            <a:schemeClr val="tx1"/>
          </a:solidFill>
          <a:latin typeface="+mn-lt"/>
          <a:ea typeface="+mn-ea"/>
          <a:cs typeface="+mn-cs"/>
        </a:defRPr>
      </a:lvl2pPr>
      <a:lvl3pPr marL="877824" algn="l" defTabSz="877824" rtl="0" eaLnBrk="1" latinLnBrk="0" hangingPunct="1">
        <a:defRPr sz="1728" kern="1200">
          <a:solidFill>
            <a:schemeClr val="tx1"/>
          </a:solidFill>
          <a:latin typeface="+mn-lt"/>
          <a:ea typeface="+mn-ea"/>
          <a:cs typeface="+mn-cs"/>
        </a:defRPr>
      </a:lvl3pPr>
      <a:lvl4pPr marL="1316736" algn="l" defTabSz="877824" rtl="0" eaLnBrk="1" latinLnBrk="0" hangingPunct="1">
        <a:defRPr sz="1728" kern="1200">
          <a:solidFill>
            <a:schemeClr val="tx1"/>
          </a:solidFill>
          <a:latin typeface="+mn-lt"/>
          <a:ea typeface="+mn-ea"/>
          <a:cs typeface="+mn-cs"/>
        </a:defRPr>
      </a:lvl4pPr>
      <a:lvl5pPr marL="1755648" algn="l" defTabSz="877824" rtl="0" eaLnBrk="1" latinLnBrk="0" hangingPunct="1">
        <a:defRPr sz="1728" kern="1200">
          <a:solidFill>
            <a:schemeClr val="tx1"/>
          </a:solidFill>
          <a:latin typeface="+mn-lt"/>
          <a:ea typeface="+mn-ea"/>
          <a:cs typeface="+mn-cs"/>
        </a:defRPr>
      </a:lvl5pPr>
      <a:lvl6pPr marL="2194560" algn="l" defTabSz="877824" rtl="0" eaLnBrk="1" latinLnBrk="0" hangingPunct="1">
        <a:defRPr sz="1728" kern="1200">
          <a:solidFill>
            <a:schemeClr val="tx1"/>
          </a:solidFill>
          <a:latin typeface="+mn-lt"/>
          <a:ea typeface="+mn-ea"/>
          <a:cs typeface="+mn-cs"/>
        </a:defRPr>
      </a:lvl6pPr>
      <a:lvl7pPr marL="2633472" algn="l" defTabSz="877824" rtl="0" eaLnBrk="1" latinLnBrk="0" hangingPunct="1">
        <a:defRPr sz="1728" kern="1200">
          <a:solidFill>
            <a:schemeClr val="tx1"/>
          </a:solidFill>
          <a:latin typeface="+mn-lt"/>
          <a:ea typeface="+mn-ea"/>
          <a:cs typeface="+mn-cs"/>
        </a:defRPr>
      </a:lvl7pPr>
      <a:lvl8pPr marL="3072384" algn="l" defTabSz="877824" rtl="0" eaLnBrk="1" latinLnBrk="0" hangingPunct="1">
        <a:defRPr sz="1728" kern="1200">
          <a:solidFill>
            <a:schemeClr val="tx1"/>
          </a:solidFill>
          <a:latin typeface="+mn-lt"/>
          <a:ea typeface="+mn-ea"/>
          <a:cs typeface="+mn-cs"/>
        </a:defRPr>
      </a:lvl8pPr>
      <a:lvl9pPr marL="3511296" algn="l" defTabSz="877824" rtl="0" eaLnBrk="1" latinLnBrk="0" hangingPunct="1">
        <a:defRPr sz="17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op_art#cite_note-pop-1"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hyperlink" Target="http://en.wikipedia.org/wiki/Pop_art#cite_note-ages-2"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880" y="1061156"/>
            <a:ext cx="7612098" cy="3330292"/>
          </a:xfrm>
          <a:prstGeom prst="rect">
            <a:avLst/>
          </a:prstGeom>
        </p:spPr>
      </p:pic>
      <p:sp>
        <p:nvSpPr>
          <p:cNvPr id="6" name="TextBox 5"/>
          <p:cNvSpPr txBox="1"/>
          <p:nvPr/>
        </p:nvSpPr>
        <p:spPr>
          <a:xfrm>
            <a:off x="2765778" y="4944533"/>
            <a:ext cx="6056489" cy="1323439"/>
          </a:xfrm>
          <a:prstGeom prst="rect">
            <a:avLst/>
          </a:prstGeom>
          <a:noFill/>
        </p:spPr>
        <p:txBody>
          <a:bodyPr wrap="square" rtlCol="0">
            <a:spAutoFit/>
          </a:bodyPr>
          <a:lstStyle/>
          <a:p>
            <a:r>
              <a:rPr lang="en-US" sz="2000" b="1" dirty="0"/>
              <a:t>Guernica</a:t>
            </a:r>
            <a:r>
              <a:rPr lang="en-US" sz="2000" dirty="0"/>
              <a:t>,  1937 by Pablo Picasso (Spanish, 1881-1973)</a:t>
            </a:r>
          </a:p>
          <a:p>
            <a:r>
              <a:rPr lang="en-US" sz="2000" dirty="0"/>
              <a:t>Oil Painting	11’ x 25.6’</a:t>
            </a:r>
          </a:p>
          <a:p>
            <a:r>
              <a:rPr lang="es-ES" sz="2000" dirty="0"/>
              <a:t>Museo Reina Sofía , Madrid, Spain</a:t>
            </a:r>
          </a:p>
          <a:p>
            <a:r>
              <a:rPr lang="es-ES" sz="2000" u="sng" dirty="0" smtClean="0"/>
              <a:t>Cubism</a:t>
            </a:r>
            <a:endParaRPr lang="en-US" sz="2000" dirty="0"/>
          </a:p>
        </p:txBody>
      </p:sp>
      <p:sp>
        <p:nvSpPr>
          <p:cNvPr id="7" name="TextBox 6"/>
          <p:cNvSpPr txBox="1"/>
          <p:nvPr/>
        </p:nvSpPr>
        <p:spPr>
          <a:xfrm>
            <a:off x="1806222" y="6451725"/>
            <a:ext cx="7868356" cy="369332"/>
          </a:xfrm>
          <a:prstGeom prst="rect">
            <a:avLst/>
          </a:prstGeom>
          <a:solidFill>
            <a:schemeClr val="tx1">
              <a:lumMod val="65000"/>
              <a:lumOff val="35000"/>
            </a:schemeClr>
          </a:solidFill>
          <a:ln>
            <a:solidFill>
              <a:schemeClr val="tx1">
                <a:lumMod val="65000"/>
                <a:lumOff val="35000"/>
              </a:schemeClr>
            </a:solidFill>
          </a:ln>
        </p:spPr>
        <p:txBody>
          <a:bodyPr wrap="square" rtlCol="0">
            <a:spAutoFit/>
          </a:bodyPr>
          <a:lstStyle/>
          <a:p>
            <a:r>
              <a:rPr lang="en-US" dirty="0" smtClean="0">
                <a:solidFill>
                  <a:schemeClr val="bg1"/>
                </a:solidFill>
              </a:rPr>
              <a:t>Viewlists				Share</a:t>
            </a:r>
            <a:endParaRPr lang="en-US" dirty="0">
              <a:solidFill>
                <a:schemeClr val="bg1"/>
              </a:solidFill>
            </a:endParaRPr>
          </a:p>
        </p:txBody>
      </p:sp>
    </p:spTree>
    <p:extLst>
      <p:ext uri="{BB962C8B-B14F-4D97-AF65-F5344CB8AC3E}">
        <p14:creationId xmlns:p14="http://schemas.microsoft.com/office/powerpoint/2010/main" val="139281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867" y="282222"/>
            <a:ext cx="10509955" cy="369332"/>
          </a:xfrm>
          <a:prstGeom prst="rect">
            <a:avLst/>
          </a:prstGeom>
          <a:gradFill flip="none" rotWithShape="1">
            <a:gsLst>
              <a:gs pos="0">
                <a:schemeClr val="accent3">
                  <a:lumMod val="0"/>
                  <a:lumOff val="100000"/>
                </a:schemeClr>
              </a:gs>
              <a:gs pos="20000">
                <a:schemeClr val="accent3">
                  <a:lumMod val="0"/>
                  <a:lumOff val="100000"/>
                </a:schemeClr>
              </a:gs>
              <a:gs pos="100000">
                <a:schemeClr val="accent3">
                  <a:lumMod val="100000"/>
                </a:schemeClr>
              </a:gs>
            </a:gsLst>
            <a:path path="rect">
              <a:fillToRect l="50000" t="50000" r="50000" b="50000"/>
            </a:path>
            <a:tileRect/>
          </a:gradFill>
        </p:spPr>
        <p:txBody>
          <a:bodyPr wrap="square" rtlCol="0">
            <a:spAutoFit/>
          </a:bodyPr>
          <a:lstStyle/>
          <a:p>
            <a:pPr algn="ctr"/>
            <a:r>
              <a:rPr lang="en-US" dirty="0" smtClean="0">
                <a:solidFill>
                  <a:schemeClr val="tx1">
                    <a:lumMod val="75000"/>
                    <a:lumOff val="25000"/>
                  </a:schemeClr>
                </a:solidFill>
              </a:rPr>
              <a:t>Viewlists</a:t>
            </a:r>
            <a:endParaRPr lang="en-US" dirty="0">
              <a:solidFill>
                <a:schemeClr val="tx1">
                  <a:lumMod val="75000"/>
                  <a:lumOff val="25000"/>
                </a:schemeClr>
              </a:solidFill>
            </a:endParaRPr>
          </a:p>
        </p:txBody>
      </p:sp>
      <p:sp>
        <p:nvSpPr>
          <p:cNvPr id="3" name="TextBox 2"/>
          <p:cNvSpPr txBox="1"/>
          <p:nvPr/>
        </p:nvSpPr>
        <p:spPr>
          <a:xfrm>
            <a:off x="1557868" y="866595"/>
            <a:ext cx="9171314" cy="1200329"/>
          </a:xfrm>
          <a:prstGeom prst="rect">
            <a:avLst/>
          </a:prstGeom>
          <a:noFill/>
        </p:spPr>
        <p:txBody>
          <a:bodyPr wrap="square" rtlCol="0" anchor="ctr" anchorCtr="0">
            <a:spAutoFit/>
          </a:bodyPr>
          <a:lstStyle/>
          <a:p>
            <a:r>
              <a:rPr lang="en-US" dirty="0" smtClean="0"/>
              <a:t>Picasso (</a:t>
            </a:r>
            <a:r>
              <a:rPr lang="en-US" dirty="0" smtClean="0"/>
              <a:t>212 images) by Pablo Picasso (1881-1973) considered one of the greatest and most influential artists of the 20</a:t>
            </a:r>
            <a:r>
              <a:rPr lang="en-US" baseline="30000" dirty="0" smtClean="0"/>
              <a:t>th</a:t>
            </a:r>
            <a:r>
              <a:rPr lang="en-US" dirty="0" smtClean="0"/>
              <a:t> century, he is widely known for co-founding the Cubist movement, in invention of constructed sculpture, the co-invention of collage and for the wide variety of styles he helped develop and explore.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867" y="896782"/>
            <a:ext cx="994888" cy="1331263"/>
          </a:xfrm>
          <a:prstGeom prst="rect">
            <a:avLst/>
          </a:prstGeom>
        </p:spPr>
      </p:pic>
      <p:sp>
        <p:nvSpPr>
          <p:cNvPr id="5" name="TextBox 4"/>
          <p:cNvSpPr txBox="1"/>
          <p:nvPr/>
        </p:nvSpPr>
        <p:spPr>
          <a:xfrm>
            <a:off x="1581477" y="2284292"/>
            <a:ext cx="9493955" cy="1477328"/>
          </a:xfrm>
          <a:prstGeom prst="rect">
            <a:avLst/>
          </a:prstGeom>
          <a:noFill/>
        </p:spPr>
        <p:txBody>
          <a:bodyPr wrap="square" rtlCol="0" anchor="ctr" anchorCtr="0">
            <a:spAutoFit/>
          </a:bodyPr>
          <a:lstStyle/>
          <a:p>
            <a:r>
              <a:rPr lang="en-US" dirty="0" smtClean="0"/>
              <a:t>Pop Art (</a:t>
            </a:r>
            <a:r>
              <a:rPr lang="en-US" dirty="0" smtClean="0"/>
              <a:t>32 images) is an art movement that emerged in the mid-1950’s in Britain and in the late 1950s in the US.  Pop art presented </a:t>
            </a:r>
            <a:r>
              <a:rPr lang="en-US" dirty="0"/>
              <a:t>a challenge to traditions of fine art by including imagery from popular culture such as advertising, news, etc. In Pop art, material is sometimes visually removed from its known context, isolated, and/or combined with unrelated material.</a:t>
            </a:r>
            <a:r>
              <a:rPr lang="en-US" baseline="30000" dirty="0">
                <a:hlinkClick r:id="rId3"/>
              </a:rPr>
              <a:t>[1]</a:t>
            </a:r>
            <a:r>
              <a:rPr lang="en-US" baseline="30000" dirty="0">
                <a:hlinkClick r:id="rId4"/>
              </a:rPr>
              <a:t>[2]</a:t>
            </a:r>
            <a:r>
              <a:rPr lang="en-US" dirty="0"/>
              <a:t> The concept of pop art refers not as much to the art itself as to the attitudes that led to it.</a:t>
            </a:r>
            <a:r>
              <a:rPr lang="en-US" baseline="30000" dirty="0">
                <a:hlinkClick r:id="rId4"/>
              </a:rPr>
              <a:t>[2]</a:t>
            </a:r>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867" y="2395067"/>
            <a:ext cx="1026827" cy="1283534"/>
          </a:xfrm>
          <a:prstGeom prst="rect">
            <a:avLst/>
          </a:prstGeom>
        </p:spPr>
      </p:pic>
      <p:sp>
        <p:nvSpPr>
          <p:cNvPr id="8" name="TextBox 7"/>
          <p:cNvSpPr txBox="1"/>
          <p:nvPr/>
        </p:nvSpPr>
        <p:spPr>
          <a:xfrm>
            <a:off x="1557867" y="4133599"/>
            <a:ext cx="9261468" cy="1200329"/>
          </a:xfrm>
          <a:prstGeom prst="rect">
            <a:avLst/>
          </a:prstGeom>
          <a:noFill/>
        </p:spPr>
        <p:txBody>
          <a:bodyPr wrap="square" rtlCol="0" anchor="ctr" anchorCtr="0">
            <a:spAutoFit/>
          </a:bodyPr>
          <a:lstStyle/>
          <a:p>
            <a:r>
              <a:rPr lang="en-US" dirty="0" smtClean="0"/>
              <a:t>Old Masters (</a:t>
            </a:r>
            <a:r>
              <a:rPr lang="en-US" dirty="0" smtClean="0"/>
              <a:t>47 images) </a:t>
            </a:r>
            <a:r>
              <a:rPr lang="en-US" dirty="0"/>
              <a:t> is a European painter of skill who worked before about 1800, or a painting by such an artist. </a:t>
            </a:r>
            <a:r>
              <a:rPr lang="en-US" dirty="0" smtClean="0"/>
              <a:t>In </a:t>
            </a:r>
            <a:r>
              <a:rPr lang="en-US" dirty="0"/>
              <a:t>theory an Old Master should be an artist who was fully trained, was a Master of his local artists' guild, and worked independently, but in practice paintings considered to be produced by pupils or workshops will be included in the scope of the term. </a:t>
            </a:r>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205" y="4017503"/>
            <a:ext cx="940209" cy="1461563"/>
          </a:xfrm>
          <a:prstGeom prst="rect">
            <a:avLst/>
          </a:prstGeom>
        </p:spPr>
      </p:pic>
      <p:sp>
        <p:nvSpPr>
          <p:cNvPr id="11" name="TextBox 10"/>
          <p:cNvSpPr txBox="1"/>
          <p:nvPr/>
        </p:nvSpPr>
        <p:spPr>
          <a:xfrm>
            <a:off x="693519" y="305832"/>
            <a:ext cx="581490" cy="315105"/>
          </a:xfrm>
          <a:prstGeom prst="rect">
            <a:avLst/>
          </a:prstGeom>
          <a:solidFill>
            <a:schemeClr val="tx1">
              <a:lumMod val="65000"/>
              <a:lumOff val="35000"/>
            </a:schemeClr>
          </a:solidFill>
        </p:spPr>
        <p:txBody>
          <a:bodyPr wrap="square" rtlCol="0" anchor="ctr" anchorCtr="0">
            <a:noAutofit/>
          </a:bodyPr>
          <a:lstStyle/>
          <a:p>
            <a:pPr algn="ctr"/>
            <a:r>
              <a:rPr lang="en-US" dirty="0" smtClean="0">
                <a:solidFill>
                  <a:schemeClr val="bg1"/>
                </a:solidFill>
              </a:rPr>
              <a:t>Edit</a:t>
            </a:r>
            <a:endParaRPr lang="en-US" dirty="0">
              <a:solidFill>
                <a:schemeClr val="bg1"/>
              </a:solidFill>
            </a:endParaRPr>
          </a:p>
        </p:txBody>
      </p:sp>
      <p:sp>
        <p:nvSpPr>
          <p:cNvPr id="12" name="TextBox 11"/>
          <p:cNvSpPr txBox="1"/>
          <p:nvPr/>
        </p:nvSpPr>
        <p:spPr>
          <a:xfrm>
            <a:off x="10453574" y="294065"/>
            <a:ext cx="365760" cy="320040"/>
          </a:xfrm>
          <a:prstGeom prst="rect">
            <a:avLst/>
          </a:prstGeom>
          <a:solidFill>
            <a:schemeClr val="tx1">
              <a:lumMod val="65000"/>
              <a:lumOff val="35000"/>
            </a:schemeClr>
          </a:solidFill>
        </p:spPr>
        <p:txBody>
          <a:bodyPr wrap="square" rtlCol="0" anchor="ctr" anchorCtr="0">
            <a:noAutofit/>
          </a:bodyPr>
          <a:lstStyle/>
          <a:p>
            <a:pPr algn="ctr"/>
            <a:r>
              <a:rPr lang="en-US" dirty="0" smtClean="0">
                <a:solidFill>
                  <a:schemeClr val="bg1"/>
                </a:solidFill>
              </a:rPr>
              <a:t>+</a:t>
            </a:r>
            <a:endParaRPr lang="en-US" dirty="0">
              <a:solidFill>
                <a:schemeClr val="bg1"/>
              </a:solidFill>
            </a:endParaRPr>
          </a:p>
        </p:txBody>
      </p:sp>
      <p:sp>
        <p:nvSpPr>
          <p:cNvPr id="6" name="Right Arrow 5"/>
          <p:cNvSpPr/>
          <p:nvPr/>
        </p:nvSpPr>
        <p:spPr>
          <a:xfrm>
            <a:off x="10729181" y="1236928"/>
            <a:ext cx="365760" cy="298642"/>
          </a:xfrm>
          <a:prstGeom prst="rightArrow">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0802399" y="2873633"/>
            <a:ext cx="365760" cy="298642"/>
          </a:xfrm>
          <a:prstGeom prst="rightArrow">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0872788" y="4510342"/>
            <a:ext cx="365760" cy="298642"/>
          </a:xfrm>
          <a:prstGeom prst="rightArrow">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41867" y="2232776"/>
            <a:ext cx="1060395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64205" y="3917762"/>
            <a:ext cx="1060395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68343" y="5617773"/>
            <a:ext cx="1060395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294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SrWqRbrHTrJGkw5RgsfvkUxC_oSsRI55cgHEAC6Kn3P6SXKrl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01" y="1716199"/>
            <a:ext cx="22098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QDtiLrxgc9WU8eKy9hc45BJpQ6YWB5SQy4EF_gu7KH_X8dYL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807" y="1570193"/>
            <a:ext cx="174307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1.gstatic.com/images?q=tbn:ANd9GcQvGclVzqIMV3oniYeVV9BR67mJwH4A00a4wHXiK0RNgHe1ol2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8206" y="1703543"/>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3.gstatic.com/images?q=tbn:ANd9GcS4xLBp7etaZt4MQCjcSQKIBaxdZ7bnHPyvYCotTm4pancInCVwQ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6828" y="4980567"/>
            <a:ext cx="2809875" cy="16287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3.gstatic.com/images?q=tbn:ANd9GcT6JpJhTQs1TCVHXUt00DOEDnPrpdSnPyK2KA64ptZT8DoBj1Cd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0757" y="4580518"/>
            <a:ext cx="18764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3.gstatic.com/images?q=tbn:ANd9GcRWrmZ9XtB26zG5_Pm4JrTjir6RgJ_UUZNbqWInKBKSxdNBNpml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8598" y="4609093"/>
            <a:ext cx="192405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encrypted-tbn1.gstatic.com/images?q=tbn:ANd9GcTj0sOhgWqhejm_TIJ8iFFdqO4kdIcspz1SDE6UIXEbDXySga9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2081" y="4293940"/>
            <a:ext cx="1819275" cy="2505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8598" y="1811183"/>
            <a:ext cx="1660420" cy="2221814"/>
          </a:xfrm>
          <a:prstGeom prst="rect">
            <a:avLst/>
          </a:prstGeom>
        </p:spPr>
      </p:pic>
      <p:sp>
        <p:nvSpPr>
          <p:cNvPr id="12" name="TextBox 11"/>
          <p:cNvSpPr txBox="1"/>
          <p:nvPr/>
        </p:nvSpPr>
        <p:spPr>
          <a:xfrm>
            <a:off x="541867" y="282222"/>
            <a:ext cx="10509955" cy="369332"/>
          </a:xfrm>
          <a:prstGeom prst="rect">
            <a:avLst/>
          </a:prstGeom>
          <a:gradFill flip="none" rotWithShape="1">
            <a:gsLst>
              <a:gs pos="0">
                <a:schemeClr val="accent3">
                  <a:lumMod val="0"/>
                  <a:lumOff val="100000"/>
                </a:schemeClr>
              </a:gs>
              <a:gs pos="20000">
                <a:schemeClr val="accent3">
                  <a:lumMod val="0"/>
                  <a:lumOff val="100000"/>
                </a:schemeClr>
              </a:gs>
              <a:gs pos="100000">
                <a:schemeClr val="accent3">
                  <a:lumMod val="100000"/>
                </a:schemeClr>
              </a:gs>
            </a:gsLst>
            <a:path path="rect">
              <a:fillToRect l="50000" t="50000" r="50000" b="50000"/>
            </a:path>
            <a:tileRect/>
          </a:gradFill>
        </p:spPr>
        <p:txBody>
          <a:bodyPr wrap="square" rtlCol="0">
            <a:spAutoFit/>
          </a:bodyPr>
          <a:lstStyle/>
          <a:p>
            <a:pPr algn="ctr"/>
            <a:r>
              <a:rPr lang="en-US" dirty="0" smtClean="0">
                <a:solidFill>
                  <a:schemeClr val="tx1">
                    <a:lumMod val="75000"/>
                    <a:lumOff val="25000"/>
                  </a:schemeClr>
                </a:solidFill>
              </a:rPr>
              <a:t>Pablo Picasso</a:t>
            </a:r>
            <a:endParaRPr lang="en-US" dirty="0">
              <a:solidFill>
                <a:schemeClr val="tx1">
                  <a:lumMod val="75000"/>
                  <a:lumOff val="25000"/>
                </a:schemeClr>
              </a:solidFill>
            </a:endParaRPr>
          </a:p>
        </p:txBody>
      </p:sp>
      <p:cxnSp>
        <p:nvCxnSpPr>
          <p:cNvPr id="13" name="Straight Connector 12"/>
          <p:cNvCxnSpPr/>
          <p:nvPr/>
        </p:nvCxnSpPr>
        <p:spPr>
          <a:xfrm>
            <a:off x="541867" y="2232776"/>
            <a:ext cx="10603954" cy="0"/>
          </a:xfrm>
          <a:prstGeom prst="line">
            <a:avLst/>
          </a:prstGeom>
        </p:spPr>
        <p:style>
          <a:lnRef idx="1">
            <a:schemeClr val="dk1"/>
          </a:lnRef>
          <a:fillRef idx="0">
            <a:schemeClr val="dk1"/>
          </a:fillRef>
          <a:effectRef idx="0">
            <a:schemeClr val="dk1"/>
          </a:effectRef>
          <a:fontRef idx="minor">
            <a:schemeClr val="tx1"/>
          </a:fontRef>
        </p:style>
      </p:cxnSp>
      <p:sp>
        <p:nvSpPr>
          <p:cNvPr id="3" name="Pentagon 2"/>
          <p:cNvSpPr/>
          <p:nvPr/>
        </p:nvSpPr>
        <p:spPr>
          <a:xfrm rot="10800000">
            <a:off x="629122" y="314765"/>
            <a:ext cx="1161039" cy="299574"/>
          </a:xfrm>
          <a:prstGeom prst="homePlat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914399" y="314765"/>
            <a:ext cx="875763" cy="307777"/>
          </a:xfrm>
          <a:prstGeom prst="rect">
            <a:avLst/>
          </a:prstGeom>
          <a:noFill/>
        </p:spPr>
        <p:txBody>
          <a:bodyPr wrap="square" rtlCol="0">
            <a:spAutoFit/>
          </a:bodyPr>
          <a:lstStyle/>
          <a:p>
            <a:r>
              <a:rPr lang="en-US" sz="1400" dirty="0" smtClean="0">
                <a:solidFill>
                  <a:schemeClr val="bg1"/>
                </a:solidFill>
              </a:rPr>
              <a:t>Viewlists</a:t>
            </a:r>
            <a:endParaRPr lang="en-US" sz="1400" dirty="0">
              <a:solidFill>
                <a:schemeClr val="bg1"/>
              </a:solidFill>
            </a:endParaRPr>
          </a:p>
        </p:txBody>
      </p:sp>
    </p:spTree>
    <p:extLst>
      <p:ext uri="{BB962C8B-B14F-4D97-AF65-F5344CB8AC3E}">
        <p14:creationId xmlns:p14="http://schemas.microsoft.com/office/powerpoint/2010/main" val="3083830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118</Words>
  <Application>Microsoft Office PowerPoint</Application>
  <PresentationFormat>Custom</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Sheldon Laube</dc:creator>
  <cp:lastModifiedBy>Sheldon Laube</cp:lastModifiedBy>
  <cp:revision>8</cp:revision>
  <dcterms:created xsi:type="dcterms:W3CDTF">2013-03-29T22:24:43Z</dcterms:created>
  <dcterms:modified xsi:type="dcterms:W3CDTF">2013-03-31T19:13:50Z</dcterms:modified>
</cp:coreProperties>
</file>