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1" r:id="rId4"/>
    <p:sldId id="258" r:id="rId5"/>
    <p:sldId id="260" r:id="rId6"/>
    <p:sldId id="262" r:id="rId7"/>
    <p:sldId id="259" r:id="rId8"/>
  </p:sldIdLst>
  <p:sldSz cx="11704638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1197187"/>
            <a:ext cx="8778479" cy="2546773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3842174"/>
            <a:ext cx="8778479" cy="1766146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389467"/>
            <a:ext cx="2523813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389467"/>
            <a:ext cx="742513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1823721"/>
            <a:ext cx="10095250" cy="3042919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4895428"/>
            <a:ext cx="10095250" cy="1600199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1947333"/>
            <a:ext cx="4974471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1947333"/>
            <a:ext cx="4974471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389467"/>
            <a:ext cx="1009525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1793241"/>
            <a:ext cx="4951610" cy="878839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2672080"/>
            <a:ext cx="495161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1793241"/>
            <a:ext cx="4975996" cy="878839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2672080"/>
            <a:ext cx="4975996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87680"/>
            <a:ext cx="3775050" cy="170688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1053254"/>
            <a:ext cx="5925473" cy="5198533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2194560"/>
            <a:ext cx="3775050" cy="4065694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87680"/>
            <a:ext cx="3775050" cy="170688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1053254"/>
            <a:ext cx="5925473" cy="5198533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2194560"/>
            <a:ext cx="3775050" cy="4065694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389467"/>
            <a:ext cx="10095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1947333"/>
            <a:ext cx="100952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6780107"/>
            <a:ext cx="263354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5B09-6D6E-41F8-90ED-650DC28EB64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6780107"/>
            <a:ext cx="395031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6780107"/>
            <a:ext cx="263354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72" y="575638"/>
            <a:ext cx="1354517" cy="759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7746" y="1287886"/>
            <a:ext cx="4778062" cy="236971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</a:p>
          <a:p>
            <a:endParaRPr lang="en-US" dirty="0" smtClean="0"/>
          </a:p>
          <a:p>
            <a:r>
              <a:rPr lang="en-US" dirty="0" smtClean="0"/>
              <a:t>Password:</a:t>
            </a:r>
          </a:p>
          <a:p>
            <a:endParaRPr lang="en-US" dirty="0"/>
          </a:p>
          <a:p>
            <a:r>
              <a:rPr lang="en-US" dirty="0" smtClean="0"/>
              <a:t>Login with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59876" y="1790163"/>
            <a:ext cx="2408349" cy="3090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70607" y="2341807"/>
            <a:ext cx="2408349" cy="3090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theinspirationroom.com/daily/design/2012/6/new_twitter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07" y="2879455"/>
            <a:ext cx="610530" cy="42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240" y="2893451"/>
            <a:ext cx="457837" cy="4578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735651" y="2774515"/>
            <a:ext cx="798490" cy="378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880" y="784614"/>
            <a:ext cx="7612098" cy="3330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0880" y="415282"/>
            <a:ext cx="76120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Guernica</a:t>
            </a:r>
            <a:r>
              <a:rPr lang="en-US" dirty="0"/>
              <a:t>,  1937 by Pablo Picasso (Spanish, 1881-1973)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66207" y="438156"/>
            <a:ext cx="314766" cy="323584"/>
            <a:chOff x="564465" y="1632137"/>
            <a:chExt cx="314766" cy="323584"/>
          </a:xfrm>
        </p:grpSpPr>
        <p:sp>
          <p:nvSpPr>
            <p:cNvPr id="2" name="Rectangle 1"/>
            <p:cNvSpPr/>
            <p:nvPr/>
          </p:nvSpPr>
          <p:spPr>
            <a:xfrm>
              <a:off x="564465" y="1632137"/>
              <a:ext cx="314766" cy="3235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85567" y="179392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3219" y="187598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0253" y="1707177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9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880" y="784614"/>
            <a:ext cx="7612098" cy="3330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0880" y="415282"/>
            <a:ext cx="76120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Guernica</a:t>
            </a:r>
            <a:r>
              <a:rPr lang="en-US" dirty="0"/>
              <a:t>,  1937 by Pablo Picasso (Spanish, 1881-1973)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66207" y="438156"/>
            <a:ext cx="314766" cy="323584"/>
            <a:chOff x="564465" y="1632137"/>
            <a:chExt cx="314766" cy="323584"/>
          </a:xfrm>
        </p:grpSpPr>
        <p:sp>
          <p:nvSpPr>
            <p:cNvPr id="2" name="Rectangle 1"/>
            <p:cNvSpPr/>
            <p:nvPr/>
          </p:nvSpPr>
          <p:spPr>
            <a:xfrm>
              <a:off x="564465" y="1632137"/>
              <a:ext cx="314766" cy="3235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85567" y="179392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3219" y="187598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0253" y="1707177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8177952" y="784614"/>
            <a:ext cx="1303021" cy="968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Viewlist</a:t>
            </a:r>
          </a:p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Player</a:t>
            </a:r>
          </a:p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Autoplay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63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7518" y="1195571"/>
            <a:ext cx="215688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Picasso (212 images)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880" y="1021204"/>
            <a:ext cx="546685" cy="731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7518" y="2025735"/>
            <a:ext cx="278097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Pop Art (32 images)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2302" y="1899660"/>
            <a:ext cx="585216" cy="731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6065" y="1159864"/>
            <a:ext cx="27760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Old Masters (47 images)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8120" y="1030634"/>
            <a:ext cx="470580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60880" y="415282"/>
            <a:ext cx="76120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       </a:t>
            </a:r>
            <a:r>
              <a:rPr lang="en-US" b="1" dirty="0" smtClean="0"/>
              <a:t>Select Viewlist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166207" y="438156"/>
            <a:ext cx="314766" cy="323584"/>
            <a:chOff x="564465" y="1632137"/>
            <a:chExt cx="314766" cy="323584"/>
          </a:xfrm>
        </p:grpSpPr>
        <p:sp>
          <p:nvSpPr>
            <p:cNvPr id="20" name="Rectangle 19"/>
            <p:cNvSpPr/>
            <p:nvPr/>
          </p:nvSpPr>
          <p:spPr>
            <a:xfrm>
              <a:off x="564465" y="1632137"/>
              <a:ext cx="314766" cy="3235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5567" y="179392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3219" y="187598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0253" y="1707177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766929" y="2025735"/>
            <a:ext cx="27760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Impressionists (17 images)</a:t>
            </a:r>
            <a:endParaRPr lang="en-US" dirty="0"/>
          </a:p>
        </p:txBody>
      </p:sp>
      <p:pic>
        <p:nvPicPr>
          <p:cNvPr id="1026" name="Picture 2" descr="Haystacks1989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5798" y="2012466"/>
            <a:ext cx="555224" cy="3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3078" y="1179732"/>
            <a:ext cx="162291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MBR Roku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60880" y="415282"/>
            <a:ext cx="76120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        </a:t>
            </a:r>
            <a:r>
              <a:rPr lang="en-US" b="1" dirty="0" smtClean="0"/>
              <a:t>Select Player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166207" y="438156"/>
            <a:ext cx="314766" cy="323584"/>
            <a:chOff x="564465" y="1632137"/>
            <a:chExt cx="314766" cy="323584"/>
          </a:xfrm>
        </p:grpSpPr>
        <p:sp>
          <p:nvSpPr>
            <p:cNvPr id="20" name="Rectangle 19"/>
            <p:cNvSpPr/>
            <p:nvPr/>
          </p:nvSpPr>
          <p:spPr>
            <a:xfrm>
              <a:off x="564465" y="1632137"/>
              <a:ext cx="314766" cy="3235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5567" y="179392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3219" y="187598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0253" y="1707177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2" descr="http://gigaom2.files.wordpress.com/2011/08/roku-x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4534" y="1011550"/>
            <a:ext cx="1058544" cy="70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78218" y="1179732"/>
            <a:ext cx="162291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Sally’s Roku</a:t>
            </a:r>
            <a:endParaRPr lang="en-US" dirty="0"/>
          </a:p>
        </p:txBody>
      </p:sp>
      <p:pic>
        <p:nvPicPr>
          <p:cNvPr id="26" name="Picture 2" descr="http://gigaom2.files.wordpress.com/2011/08/roku-x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9674" y="1011550"/>
            <a:ext cx="1058544" cy="70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oobull.com/wp-content/uploads/2013/04/Samsung-Smart-Tv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9892" y="2391508"/>
            <a:ext cx="804866" cy="53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393078" y="2476472"/>
            <a:ext cx="1767159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Family Room TV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12396" y="1257006"/>
            <a:ext cx="189892" cy="19830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83004" y="1257005"/>
            <a:ext cx="189892" cy="19830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11060" y="2561984"/>
            <a:ext cx="189892" cy="1983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60880" y="415282"/>
            <a:ext cx="76120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        </a:t>
            </a:r>
            <a:r>
              <a:rPr lang="en-US" b="1" dirty="0" smtClean="0"/>
              <a:t>Set AutoPlay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166207" y="438156"/>
            <a:ext cx="314766" cy="323584"/>
            <a:chOff x="564465" y="1632137"/>
            <a:chExt cx="314766" cy="323584"/>
          </a:xfrm>
        </p:grpSpPr>
        <p:sp>
          <p:nvSpPr>
            <p:cNvPr id="20" name="Rectangle 19"/>
            <p:cNvSpPr/>
            <p:nvPr/>
          </p:nvSpPr>
          <p:spPr>
            <a:xfrm>
              <a:off x="564465" y="1632137"/>
              <a:ext cx="314766" cy="3235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5567" y="179392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3219" y="1875989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0253" y="1707177"/>
              <a:ext cx="256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37410" y="1840230"/>
            <a:ext cx="477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Interval to Automatically Change Image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3468" y="1183409"/>
            <a:ext cx="3057525" cy="2000251"/>
            <a:chOff x="6383468" y="1840230"/>
            <a:chExt cx="3057525" cy="2000251"/>
          </a:xfrm>
        </p:grpSpPr>
        <p:pic>
          <p:nvPicPr>
            <p:cNvPr id="2050" name="Picture 2" descr="http://thirteendaysaweek.com/wp-content/uploads/2012/09/UIPickerVi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468" y="1840230"/>
              <a:ext cx="3057525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531091" y="1947622"/>
              <a:ext cx="2788920" cy="175432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Never</a:t>
              </a:r>
            </a:p>
            <a:p>
              <a:r>
                <a:rPr lang="en-US" dirty="0" smtClean="0"/>
                <a:t>Every Morning</a:t>
              </a:r>
            </a:p>
            <a:p>
              <a:r>
                <a:rPr lang="en-US" dirty="0" smtClean="0"/>
                <a:t>Every 1 Hour</a:t>
              </a:r>
            </a:p>
            <a:p>
              <a:r>
                <a:rPr lang="en-US" dirty="0" smtClean="0"/>
                <a:t>Every 2 Hours</a:t>
              </a:r>
            </a:p>
            <a:p>
              <a:r>
                <a:rPr lang="en-US" dirty="0" smtClean="0"/>
                <a:t>Every 3 Hours</a:t>
              </a:r>
            </a:p>
            <a:p>
              <a:r>
                <a:rPr lang="en-US" dirty="0" smtClean="0"/>
                <a:t>Every 4 Hours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31091" y="2550017"/>
              <a:ext cx="2660904" cy="274768"/>
            </a:xfrm>
            <a:prstGeom prst="rect">
              <a:avLst/>
            </a:prstGeom>
            <a:solidFill>
              <a:schemeClr val="bg2">
                <a:lumMod val="50000"/>
                <a:alpha val="36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271234" y="2575775"/>
            <a:ext cx="1255046" cy="469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SrWqRbrHTrJGkw5RgsfvkUxC_oSsRI55cgHEAC6Kn3P6SXKr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4701" y="1716199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QDtiLrxgc9WU8eKy9hc45BJpQ6YWB5SQy4EF_gu7KH_X8dYL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4807" y="1570193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QvGclVzqIMV3oniYeVV9BR67mJwH4A00a4wHXiK0RNgHe1ol2l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8206" y="1703543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3.gstatic.com/images?q=tbn:ANd9GcS4xLBp7etaZt4MQCjcSQKIBaxdZ7bnHPyvYCotTm4pancInCVwQ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6828" y="4980567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3.gstatic.com/images?q=tbn:ANd9GcT6JpJhTQs1TCVHXUt00DOEDnPrpdSnPyK2KA64ptZT8DoBj1Cd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757" y="4580518"/>
            <a:ext cx="18764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3.gstatic.com/images?q=tbn:ANd9GcRWrmZ9XtB26zG5_Pm4JrTjir6RgJ_UUZNbqWInKBKSxdNBNpml0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598" y="4609093"/>
            <a:ext cx="19240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1.gstatic.com/images?q=tbn:ANd9GcTj0sOhgWqhejm_TIJ8iFFdqO4kdIcspz1SDE6UIXEbDXySga9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2081" y="4293940"/>
            <a:ext cx="18192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598" y="1811183"/>
            <a:ext cx="1660420" cy="22218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867" y="282222"/>
            <a:ext cx="10509955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Pablo Picasso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1867" y="2232776"/>
            <a:ext cx="106039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entagon 2"/>
          <p:cNvSpPr/>
          <p:nvPr/>
        </p:nvSpPr>
        <p:spPr>
          <a:xfrm rot="10800000">
            <a:off x="629122" y="314765"/>
            <a:ext cx="1161039" cy="29957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399" y="314765"/>
            <a:ext cx="87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Viewlists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3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101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Laube</dc:creator>
  <cp:lastModifiedBy>Sheldon Laube</cp:lastModifiedBy>
  <cp:revision>20</cp:revision>
  <dcterms:created xsi:type="dcterms:W3CDTF">2013-03-29T22:24:43Z</dcterms:created>
  <dcterms:modified xsi:type="dcterms:W3CDTF">2013-07-03T21:20:16Z</dcterms:modified>
</cp:coreProperties>
</file>