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1704638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80" y="1197187"/>
            <a:ext cx="8778479" cy="2546773"/>
          </a:xfrm>
        </p:spPr>
        <p:txBody>
          <a:bodyPr anchor="b"/>
          <a:lstStyle>
            <a:lvl1pPr algn="ctr"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80" y="3842174"/>
            <a:ext cx="8778479" cy="1766146"/>
          </a:xfrm>
        </p:spPr>
        <p:txBody>
          <a:bodyPr/>
          <a:lstStyle>
            <a:lvl1pPr marL="0" indent="0" algn="ctr">
              <a:buNone/>
              <a:defRPr sz="2304"/>
            </a:lvl1pPr>
            <a:lvl2pPr marL="438912" indent="0" algn="ctr">
              <a:buNone/>
              <a:defRPr sz="1920"/>
            </a:lvl2pPr>
            <a:lvl3pPr marL="877824" indent="0" algn="ctr">
              <a:buNone/>
              <a:defRPr sz="1728"/>
            </a:lvl3pPr>
            <a:lvl4pPr marL="1316736" indent="0" algn="ctr">
              <a:buNone/>
              <a:defRPr sz="1536"/>
            </a:lvl4pPr>
            <a:lvl5pPr marL="1755648" indent="0" algn="ctr">
              <a:buNone/>
              <a:defRPr sz="1536"/>
            </a:lvl5pPr>
            <a:lvl6pPr marL="2194560" indent="0" algn="ctr">
              <a:buNone/>
              <a:defRPr sz="1536"/>
            </a:lvl6pPr>
            <a:lvl7pPr marL="2633472" indent="0" algn="ctr">
              <a:buNone/>
              <a:defRPr sz="1536"/>
            </a:lvl7pPr>
            <a:lvl8pPr marL="3072384" indent="0" algn="ctr">
              <a:buNone/>
              <a:defRPr sz="1536"/>
            </a:lvl8pPr>
            <a:lvl9pPr marL="3511296" indent="0" algn="ctr">
              <a:buNone/>
              <a:defRPr sz="153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5B09-6D6E-41F8-90ED-650DC28EB647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5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5B09-6D6E-41F8-90ED-650DC28EB647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6131" y="389467"/>
            <a:ext cx="2523813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694" y="389467"/>
            <a:ext cx="7425130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5B09-6D6E-41F8-90ED-650DC28EB647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5B09-6D6E-41F8-90ED-650DC28EB647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5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98" y="1823721"/>
            <a:ext cx="10095250" cy="3042919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598" y="4895428"/>
            <a:ext cx="10095250" cy="1600199"/>
          </a:xfrm>
        </p:spPr>
        <p:txBody>
          <a:bodyPr/>
          <a:lstStyle>
            <a:lvl1pPr marL="0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1pPr>
            <a:lvl2pPr marL="438912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877824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31673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4pPr>
            <a:lvl5pPr marL="1755648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5pPr>
            <a:lvl6pPr marL="219456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6pPr>
            <a:lvl7pPr marL="2633472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7pPr>
            <a:lvl8pPr marL="3072384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8pPr>
            <a:lvl9pPr marL="351129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5B09-6D6E-41F8-90ED-650DC28EB647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7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694" y="1947333"/>
            <a:ext cx="4974471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5473" y="1947333"/>
            <a:ext cx="4974471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5B09-6D6E-41F8-90ED-650DC28EB647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0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389467"/>
            <a:ext cx="1009525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219" y="1793241"/>
            <a:ext cx="4951610" cy="878839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6219" y="2672080"/>
            <a:ext cx="4951610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5473" y="1793241"/>
            <a:ext cx="4975996" cy="878839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5473" y="2672080"/>
            <a:ext cx="4975996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5B09-6D6E-41F8-90ED-650DC28EB647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6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5B09-6D6E-41F8-90ED-650DC28EB647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8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5B09-6D6E-41F8-90ED-650DC28EB647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487680"/>
            <a:ext cx="3775050" cy="1706880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996" y="1053254"/>
            <a:ext cx="5925473" cy="5198533"/>
          </a:xfrm>
        </p:spPr>
        <p:txBody>
          <a:bodyPr/>
          <a:lstStyle>
            <a:lvl1pPr>
              <a:defRPr sz="3072"/>
            </a:lvl1pPr>
            <a:lvl2pPr>
              <a:defRPr sz="2688"/>
            </a:lvl2pPr>
            <a:lvl3pPr>
              <a:defRPr sz="2304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219" y="2194560"/>
            <a:ext cx="3775050" cy="4065694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5B09-6D6E-41F8-90ED-650DC28EB647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2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487680"/>
            <a:ext cx="3775050" cy="1706880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5996" y="1053254"/>
            <a:ext cx="5925473" cy="5198533"/>
          </a:xfrm>
        </p:spPr>
        <p:txBody>
          <a:bodyPr anchor="t"/>
          <a:lstStyle>
            <a:lvl1pPr marL="0" indent="0">
              <a:buNone/>
              <a:defRPr sz="3072"/>
            </a:lvl1pPr>
            <a:lvl2pPr marL="438912" indent="0">
              <a:buNone/>
              <a:defRPr sz="2688"/>
            </a:lvl2pPr>
            <a:lvl3pPr marL="877824" indent="0">
              <a:buNone/>
              <a:defRPr sz="2304"/>
            </a:lvl3pPr>
            <a:lvl4pPr marL="1316736" indent="0">
              <a:buNone/>
              <a:defRPr sz="1920"/>
            </a:lvl4pPr>
            <a:lvl5pPr marL="1755648" indent="0">
              <a:buNone/>
              <a:defRPr sz="1920"/>
            </a:lvl5pPr>
            <a:lvl6pPr marL="2194560" indent="0">
              <a:buNone/>
              <a:defRPr sz="1920"/>
            </a:lvl6pPr>
            <a:lvl7pPr marL="2633472" indent="0">
              <a:buNone/>
              <a:defRPr sz="1920"/>
            </a:lvl7pPr>
            <a:lvl8pPr marL="3072384" indent="0">
              <a:buNone/>
              <a:defRPr sz="1920"/>
            </a:lvl8pPr>
            <a:lvl9pPr marL="3511296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219" y="2194560"/>
            <a:ext cx="3775050" cy="4065694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5B09-6D6E-41F8-90ED-650DC28EB647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9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694" y="389467"/>
            <a:ext cx="1009525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94" y="1947333"/>
            <a:ext cx="1009525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94" y="6780107"/>
            <a:ext cx="263354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45B09-6D6E-41F8-90ED-650DC28EB647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7162" y="6780107"/>
            <a:ext cx="395031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6400" y="6780107"/>
            <a:ext cx="263354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213F-3C43-44B2-B115-C24F4B2A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5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77824" rtl="0" eaLnBrk="1" latinLnBrk="0" hangingPunct="1">
        <a:lnSpc>
          <a:spcPct val="90000"/>
        </a:lnSpc>
        <a:spcBef>
          <a:spcPct val="0"/>
        </a:spcBef>
        <a:buNone/>
        <a:defRPr sz="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877824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414016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85292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29184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73075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673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5648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456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347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238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129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356" y="428977"/>
            <a:ext cx="76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UnlockingArt V0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80" y="1061156"/>
            <a:ext cx="7612098" cy="3330292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417687" y="2032000"/>
            <a:ext cx="1072445" cy="9256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 rot="10800000">
            <a:off x="9919548" y="2032000"/>
            <a:ext cx="1072445" cy="9256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5778" y="4944533"/>
            <a:ext cx="60564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Guernica</a:t>
            </a:r>
            <a:r>
              <a:rPr lang="en-US" sz="2000" dirty="0"/>
              <a:t>,  1937 by Pablo Picasso (Spanish, 1881-1973)</a:t>
            </a:r>
          </a:p>
          <a:p>
            <a:r>
              <a:rPr lang="en-US" sz="2000" dirty="0"/>
              <a:t>Oil Painting	11’ x 25.6’</a:t>
            </a:r>
          </a:p>
          <a:p>
            <a:r>
              <a:rPr lang="es-ES" sz="2000" dirty="0"/>
              <a:t>Museo Reina Sofía , Madrid, Spain</a:t>
            </a:r>
          </a:p>
          <a:p>
            <a:r>
              <a:rPr lang="es-ES" sz="2000" u="sng" dirty="0" smtClean="0"/>
              <a:t>Cubism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281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Sheldon Laube</dc:creator>
  <cp:lastModifiedBy>Sheldon Laube</cp:lastModifiedBy>
  <cp:revision>2</cp:revision>
  <dcterms:created xsi:type="dcterms:W3CDTF">2013-03-29T22:24:43Z</dcterms:created>
  <dcterms:modified xsi:type="dcterms:W3CDTF">2013-05-03T15:38:59Z</dcterms:modified>
</cp:coreProperties>
</file>