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ABC5-4347-464B-86BE-FECE919D685C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FBDE-0763-4ADB-8113-8D67800AB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10820400" cy="6096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487322" y="5862918"/>
            <a:ext cx="1516829" cy="3765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34748" y="5838274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ViewLists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5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 Laube</dc:creator>
  <cp:lastModifiedBy>Sheldon Laube</cp:lastModifiedBy>
  <cp:revision>1</cp:revision>
  <dcterms:created xsi:type="dcterms:W3CDTF">2013-04-12T04:22:16Z</dcterms:created>
  <dcterms:modified xsi:type="dcterms:W3CDTF">2013-04-12T04:22:54Z</dcterms:modified>
</cp:coreProperties>
</file>