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512" y="-11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토익 준비 앱 프로젝트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 현황 및 향후 계획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2020136106</a:t>
            </a:r>
            <a:r>
              <a:rPr lang="ko-KR" altLang="en-US"/>
              <a:t> 이승재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✅ 프로젝트 개요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sz="2500"/>
              <a:t>앱 이름: 토익 준비 앱 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개발 플랫폼: Flutter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주요 기능: 하루 3문제 토익 퀴즈, 비즈니스 단어장, 오답노트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목표 사용자: 직장인 및 취준생 토익 입문자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✅ 현재까지 완료된 작업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ko-KR" altLang="en-US" sz="2500"/>
              <a:t>폴더 구조 설정 및 홈 화면 구성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 문제풀이 화면 구현 (3문제 랜덤 출제, 해설 포함)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 단어장 화면 구현 (5개 랜덤 출력)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 오답노트 화면 구현 (틀린 문제 다시 보기)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 화면 간 이동 모두 구현 완료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🧩 구현한 기술 요소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setState, ListView.builder, RadioListTile, Card 등 위젯 사용</a:t>
            </a:r>
            <a:endParaRPr lang="ko-KR" altLang="en-US"/>
          </a:p>
          <a:p>
            <a:pPr>
              <a:defRPr/>
            </a:pPr>
            <a:r>
              <a:rPr lang="ko-KR" altLang="en-US"/>
              <a:t> JSON 파싱: fromJson, toJson</a:t>
            </a:r>
            <a:endParaRPr lang="ko-KR" altLang="en-US"/>
          </a:p>
          <a:p>
            <a:pPr>
              <a:defRPr/>
            </a:pPr>
            <a:r>
              <a:rPr lang="ko-KR" altLang="en-US"/>
              <a:t> shared_preferences 통한 로컬 저장</a:t>
            </a:r>
            <a:endParaRPr lang="ko-KR" altLang="en-US"/>
          </a:p>
          <a:p>
            <a:pPr>
              <a:defRPr/>
            </a:pPr>
            <a:r>
              <a:rPr lang="ko-KR" altLang="en-US"/>
              <a:t> Navigator 활용한 화면 전환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🧭 앞으로의 계획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오답노트 전체 삭제 기능 추가</a:t>
            </a:r>
            <a:endParaRPr lang="ko-KR" altLang="en-US"/>
          </a:p>
          <a:p>
            <a:pPr>
              <a:defRPr/>
            </a:pPr>
            <a:r>
              <a:rPr lang="ko-KR" altLang="en-US"/>
              <a:t>결과 화면 (맞힌 개수 표시 등) 추가</a:t>
            </a:r>
            <a:endParaRPr lang="ko-KR" altLang="en-US"/>
          </a:p>
          <a:p>
            <a:pPr>
              <a:defRPr/>
            </a:pPr>
            <a:r>
              <a:rPr lang="ko-KR" altLang="en-US"/>
              <a:t>전체 UI 스타일 개선</a:t>
            </a:r>
            <a:endParaRPr lang="ko-KR" altLang="en-US"/>
          </a:p>
          <a:p>
            <a:pPr>
              <a:defRPr/>
            </a:pPr>
            <a:r>
              <a:rPr lang="ko-KR" altLang="en-US"/>
              <a:t>문제/단어 데이터 확장 (100+)</a:t>
            </a:r>
            <a:endParaRPr lang="ko-KR" altLang="en-US"/>
          </a:p>
          <a:p>
            <a:pPr>
              <a:defRPr/>
            </a:pPr>
            <a:r>
              <a:rPr lang="ko-KR" altLang="en-US"/>
              <a:t>앱 아이콘 추가 및 APK/AAB 배포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124</ep:Words>
  <ep:PresentationFormat>On-screen Show (4:3)</ep:PresentationFormat>
  <ep:Paragraphs>25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Theme</vt:lpstr>
      <vt:lpstr>토익 준비 앱 프로젝트</vt:lpstr>
      <vt:lpstr>✅ 프로젝트 개요</vt:lpstr>
      <vt:lpstr>✅ 현재까지 완료된 작업</vt:lpstr>
      <vt:lpstr>🧩 구현한 기술 요소</vt:lpstr>
      <vt:lpstr>🧭 앞으로의 계획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2013-01-27T09:14:16.000</dcterms:created>
  <dc:description>generated using python-pptx</dc:description>
  <cp:lastModifiedBy>sjlee</cp:lastModifiedBy>
  <dcterms:modified xsi:type="dcterms:W3CDTF">2025-05-27T12:32:45.124</dcterms:modified>
  <cp:revision>6</cp:revision>
  <cp:version/>
</cp:coreProperties>
</file>