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2" r:id="rId2"/>
    <p:sldId id="257" r:id="rId3"/>
    <p:sldId id="258" r:id="rId4"/>
    <p:sldId id="268" r:id="rId5"/>
    <p:sldId id="266" r:id="rId6"/>
    <p:sldId id="267" r:id="rId7"/>
    <p:sldId id="269" r:id="rId8"/>
    <p:sldId id="270" r:id="rId9"/>
    <p:sldId id="259" r:id="rId10"/>
    <p:sldId id="265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26" autoAdjust="0"/>
  </p:normalViewPr>
  <p:slideViewPr>
    <p:cSldViewPr snapToGrid="0" snapToObjects="1">
      <p:cViewPr varScale="1">
        <p:scale>
          <a:sx n="78" d="100"/>
          <a:sy n="78" d="100"/>
        </p:scale>
        <p:origin x="1353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5E234-1346-45B5-A57D-6B1D1D5E9592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6C63-5D5B-4C4B-97AF-35C05AF382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34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A6C63-5D5B-4C4B-97AF-35C05AF382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0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오답노트 기능과 일별 풀이 수는 로컬 저장소에 자동 저장되어 앱을 재실행해도 데이터가 유지됩니다</a:t>
            </a:r>
            <a:r>
              <a:rPr lang="en-US" altLang="ko-KR" dirty="0"/>
              <a:t>."</a:t>
            </a:r>
          </a:p>
          <a:p>
            <a:r>
              <a:rPr lang="en-US" altLang="ko-KR" dirty="0"/>
              <a:t>"</a:t>
            </a:r>
            <a:r>
              <a:rPr lang="en-US" altLang="ko-KR" dirty="0" err="1"/>
              <a:t>SharedPreferences</a:t>
            </a:r>
            <a:r>
              <a:rPr lang="ko-KR" altLang="en-US" dirty="0"/>
              <a:t>를 통해 사용자의 오답 데이터를 </a:t>
            </a:r>
            <a:r>
              <a:rPr lang="en-US" altLang="ko-KR" dirty="0"/>
              <a:t>JSON</a:t>
            </a:r>
            <a:r>
              <a:rPr lang="ko-KR" altLang="en-US" dirty="0"/>
              <a:t>으로 변환 후 저장합니다</a:t>
            </a:r>
            <a:r>
              <a:rPr lang="en-US" altLang="ko-KR" dirty="0"/>
              <a:t>."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A6C63-5D5B-4C4B-97AF-35C05AF3823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840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BFA25-5B8E-014F-13F2-68DDE3D6D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819" y="1758830"/>
            <a:ext cx="7772400" cy="1470025"/>
          </a:xfrm>
        </p:spPr>
        <p:txBody>
          <a:bodyPr/>
          <a:lstStyle/>
          <a:p>
            <a:r>
              <a:rPr lang="en-US" altLang="ko-KR" dirty="0"/>
              <a:t>Flutter</a:t>
            </a:r>
            <a:r>
              <a:rPr lang="ko-KR" altLang="en-US"/>
              <a:t>를 활용한 </a:t>
            </a:r>
            <a:br>
              <a:rPr lang="en-US" altLang="ko-KR"/>
            </a:br>
            <a:r>
              <a:rPr lang="ko-KR" altLang="en-US" dirty="0"/>
              <a:t>토익 트레이닝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CF1127-1D75-BDEB-21EB-4D7EF7B12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7074" y="3695955"/>
            <a:ext cx="6400800" cy="1752600"/>
          </a:xfrm>
        </p:spPr>
        <p:txBody>
          <a:bodyPr/>
          <a:lstStyle/>
          <a:p>
            <a:r>
              <a:rPr lang="ko-KR" altLang="en-US" dirty="0"/>
              <a:t>이승재</a:t>
            </a:r>
          </a:p>
        </p:txBody>
      </p:sp>
    </p:spTree>
    <p:extLst>
      <p:ext uri="{BB962C8B-B14F-4D97-AF65-F5344CB8AC3E}">
        <p14:creationId xmlns:p14="http://schemas.microsoft.com/office/powerpoint/2010/main" val="256900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259E13-3FD2-20B1-935B-0C6B8ACB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300" b="1" dirty="0"/>
              <a:t>상태 관리 위젯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FB5030-9D74-5EE1-1A7D-60E2ED5F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900" b="1" dirty="0" err="1"/>
              <a:t>Statefulwidget</a:t>
            </a:r>
            <a:r>
              <a:rPr lang="en-US" altLang="ko-KR" sz="1900" dirty="0"/>
              <a:t> :</a:t>
            </a:r>
            <a:br>
              <a:rPr lang="en-US" altLang="ko-KR" sz="1900" dirty="0"/>
            </a:br>
            <a:r>
              <a:rPr lang="ko-KR" altLang="en-US" sz="1900" dirty="0"/>
              <a:t>문제 선택</a:t>
            </a:r>
            <a:r>
              <a:rPr lang="en-US" altLang="ko-KR" sz="1900" dirty="0"/>
              <a:t>, </a:t>
            </a:r>
            <a:r>
              <a:rPr lang="ko-KR" altLang="en-US" sz="1900" dirty="0"/>
              <a:t>정답 제출여부 </a:t>
            </a:r>
            <a:r>
              <a:rPr lang="en-US" altLang="ko-KR" sz="1900" dirty="0"/>
              <a:t>, </a:t>
            </a:r>
            <a:r>
              <a:rPr lang="ko-KR" altLang="en-US" sz="1900" dirty="0"/>
              <a:t>선택된 정답 등을 로컬 상태로 저장</a:t>
            </a:r>
            <a:endParaRPr lang="en-US" altLang="ko-KR" sz="1900" dirty="0"/>
          </a:p>
          <a:p>
            <a:pPr marL="0" indent="0">
              <a:buNone/>
            </a:pPr>
            <a:endParaRPr lang="en-US" altLang="ko-KR" sz="1900" dirty="0"/>
          </a:p>
          <a:p>
            <a:r>
              <a:rPr lang="ko-KR" altLang="en-US" sz="1900" b="1" dirty="0"/>
              <a:t>글로벌 변수</a:t>
            </a:r>
            <a:r>
              <a:rPr lang="en-US" altLang="ko-KR" sz="1900" b="1" dirty="0"/>
              <a:t>(</a:t>
            </a:r>
            <a:r>
              <a:rPr lang="en-US" altLang="ko-KR" sz="1900" b="1" dirty="0" err="1"/>
              <a:t>globalWrongQuestions</a:t>
            </a:r>
            <a:r>
              <a:rPr lang="en-US" altLang="ko-KR" sz="1900" b="1" dirty="0"/>
              <a:t>)</a:t>
            </a:r>
            <a:r>
              <a:rPr lang="ko-KR" altLang="en-US" sz="1900" b="1" dirty="0"/>
              <a:t>로 앱 전체 상태 공유</a:t>
            </a:r>
            <a:endParaRPr lang="en-US" altLang="ko-KR" sz="1900" b="1" dirty="0"/>
          </a:p>
          <a:p>
            <a:pPr lvl="1"/>
            <a:r>
              <a:rPr lang="ko-KR" altLang="en-US" sz="1500" dirty="0"/>
              <a:t>앱 전역에서 공유해야 하는 정보</a:t>
            </a:r>
            <a:r>
              <a:rPr lang="en-US" altLang="ko-KR" sz="1500" dirty="0"/>
              <a:t>(</a:t>
            </a:r>
            <a:r>
              <a:rPr lang="ko-KR" altLang="en-US" sz="1500" dirty="0"/>
              <a:t>오답 목록</a:t>
            </a:r>
            <a:r>
              <a:rPr lang="en-US" altLang="ko-KR" sz="1500" dirty="0"/>
              <a:t>, </a:t>
            </a:r>
            <a:r>
              <a:rPr lang="ko-KR" altLang="en-US" sz="1500" dirty="0"/>
              <a:t>총 풀이 수 </a:t>
            </a:r>
            <a:r>
              <a:rPr lang="en-US" altLang="ko-KR" sz="1500" dirty="0"/>
              <a:t>) </a:t>
            </a:r>
            <a:r>
              <a:rPr lang="ko-KR" altLang="en-US" sz="1500" dirty="0"/>
              <a:t>는 글로벌 변수로 정의되어 모든 화면에서 접근 가능하게 함</a:t>
            </a:r>
            <a:endParaRPr lang="en-US" altLang="ko-KR" sz="1500" dirty="0"/>
          </a:p>
          <a:p>
            <a:pPr marL="457200" lvl="1" indent="0">
              <a:buNone/>
            </a:pP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6992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667A-DCD8-DCC8-C7C5-9BBBA149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377" y="274638"/>
            <a:ext cx="2723072" cy="399689"/>
          </a:xfrm>
        </p:spPr>
        <p:txBody>
          <a:bodyPr>
            <a:normAutofit fontScale="90000"/>
          </a:bodyPr>
          <a:lstStyle/>
          <a:p>
            <a:r>
              <a:rPr lang="ko-KR" altLang="en-US" sz="2500" b="1" dirty="0"/>
              <a:t>데이터 저장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B9A60-BA10-7B81-2ECC-555A26662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193" y="1002103"/>
            <a:ext cx="8229600" cy="4525963"/>
          </a:xfrm>
        </p:spPr>
        <p:txBody>
          <a:bodyPr>
            <a:normAutofit/>
          </a:bodyPr>
          <a:lstStyle/>
          <a:p>
            <a:r>
              <a:rPr lang="ko-KR" altLang="en-US" sz="1900" b="1" dirty="0"/>
              <a:t>오답노트 저장</a:t>
            </a:r>
            <a:r>
              <a:rPr lang="ko-KR" altLang="en-US" sz="1900" dirty="0"/>
              <a:t> </a:t>
            </a:r>
            <a:r>
              <a:rPr lang="en-US" altLang="ko-KR" sz="1900" dirty="0"/>
              <a:t>(</a:t>
            </a:r>
            <a:r>
              <a:rPr lang="en-US" altLang="ko-KR" sz="1900" b="1" dirty="0" err="1"/>
              <a:t>SharedPreferences</a:t>
            </a:r>
            <a:r>
              <a:rPr lang="en-US" altLang="ko-KR" sz="1900" b="1" dirty="0"/>
              <a:t> </a:t>
            </a:r>
            <a:r>
              <a:rPr lang="ko-KR" altLang="en-US" sz="1900" b="1" dirty="0"/>
              <a:t>활용</a:t>
            </a:r>
            <a:r>
              <a:rPr lang="en-US" altLang="ko-KR" sz="1900" dirty="0"/>
              <a:t>)</a:t>
            </a:r>
          </a:p>
          <a:p>
            <a:pPr marL="0" indent="0">
              <a:buNone/>
            </a:pPr>
            <a:r>
              <a:rPr lang="en-US" altLang="ko-KR" sz="1900" b="1" dirty="0"/>
              <a:t>	</a:t>
            </a:r>
            <a:r>
              <a:rPr lang="ko-KR" altLang="en-US" sz="1900" b="1" dirty="0"/>
              <a:t>역할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en-US" altLang="ko-KR" sz="1900" b="1" dirty="0"/>
              <a:t>- </a:t>
            </a:r>
            <a:r>
              <a:rPr lang="ko-KR" altLang="en-US" sz="1900" dirty="0"/>
              <a:t>사용자가 정답을 제출했을 때</a:t>
            </a:r>
            <a:r>
              <a:rPr lang="en-US" altLang="ko-KR" sz="1900" dirty="0"/>
              <a:t>, </a:t>
            </a:r>
            <a:r>
              <a:rPr lang="ko-KR" altLang="en-US" sz="1900" dirty="0"/>
              <a:t>틀린 문제를 전역리스트 </a:t>
            </a:r>
            <a:r>
              <a:rPr lang="en-US" altLang="ko-KR" sz="1900" dirty="0"/>
              <a:t>					</a:t>
            </a:r>
            <a:r>
              <a:rPr lang="en-US" altLang="ko-KR" sz="2000" dirty="0" err="1"/>
              <a:t>globalWrongQuestions</a:t>
            </a:r>
            <a:r>
              <a:rPr lang="ko-KR" altLang="en-US" sz="2000" dirty="0"/>
              <a:t>에 추가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	- </a:t>
            </a:r>
            <a:r>
              <a:rPr lang="en-US" altLang="ko-KR" sz="2000" dirty="0" err="1"/>
              <a:t>saveWrongquestions</a:t>
            </a:r>
            <a:r>
              <a:rPr lang="en-US" altLang="ko-KR" sz="2000" dirty="0"/>
              <a:t>() </a:t>
            </a:r>
            <a:r>
              <a:rPr lang="ko-KR" altLang="en-US" sz="2000" dirty="0"/>
              <a:t>함수 호출로 로컬저장소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sharedpreferences</a:t>
            </a:r>
            <a:r>
              <a:rPr lang="en-US" altLang="ko-KR" sz="2000" dirty="0"/>
              <a:t>)</a:t>
            </a:r>
            <a:r>
              <a:rPr lang="ko-KR" altLang="en-US" sz="2000" dirty="0"/>
              <a:t>에 </a:t>
            </a:r>
            <a:r>
              <a:rPr lang="en-US" altLang="ko-KR" sz="2000" dirty="0"/>
              <a:t>	</a:t>
            </a:r>
            <a:r>
              <a:rPr lang="ko-KR" altLang="en-US" sz="2000" dirty="0"/>
              <a:t>저장</a:t>
            </a:r>
            <a:endParaRPr lang="en-US" altLang="ko-KR" sz="1900" dirty="0"/>
          </a:p>
          <a:p>
            <a:r>
              <a:rPr lang="ko-KR" altLang="en-US" sz="1900" b="1" dirty="0"/>
              <a:t>사용자 통계 저장</a:t>
            </a:r>
            <a:r>
              <a:rPr lang="en-US" altLang="ko-KR" sz="1900" b="1" dirty="0"/>
              <a:t>( </a:t>
            </a:r>
            <a:r>
              <a:rPr lang="ko-KR" altLang="en-US" sz="1900" b="1" dirty="0"/>
              <a:t>총 풀이 수</a:t>
            </a:r>
            <a:r>
              <a:rPr lang="en-US" altLang="ko-KR" sz="1900" b="1" dirty="0"/>
              <a:t>)</a:t>
            </a:r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b="1" dirty="0"/>
              <a:t>변수</a:t>
            </a:r>
            <a:r>
              <a:rPr lang="ko-KR" altLang="en-US" sz="1900" dirty="0"/>
              <a:t> </a:t>
            </a:r>
            <a:r>
              <a:rPr lang="en-US" altLang="ko-KR" sz="1900" dirty="0"/>
              <a:t>: </a:t>
            </a:r>
            <a:r>
              <a:rPr lang="ko-KR" altLang="en-US" sz="1900" dirty="0"/>
              <a:t> </a:t>
            </a:r>
            <a:r>
              <a:rPr lang="en-US" altLang="ko-KR" sz="1900" dirty="0" err="1"/>
              <a:t>dailyCounts</a:t>
            </a:r>
            <a:r>
              <a:rPr lang="en-US" altLang="ko-KR" sz="1900" dirty="0"/>
              <a:t> , </a:t>
            </a:r>
            <a:r>
              <a:rPr lang="en-US" altLang="ko-KR" sz="1900" dirty="0" err="1"/>
              <a:t>totalSubmittedCount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b="1" dirty="0"/>
              <a:t>기록 시점</a:t>
            </a:r>
            <a:r>
              <a:rPr lang="en-US" altLang="ko-KR" sz="1900" dirty="0"/>
              <a:t>: </a:t>
            </a:r>
            <a:r>
              <a:rPr lang="ko-KR" altLang="en-US" sz="1900" dirty="0"/>
              <a:t>사용자가 문제 </a:t>
            </a:r>
            <a:r>
              <a:rPr lang="ko-KR" altLang="en-US" sz="1900" dirty="0" err="1"/>
              <a:t>제출후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ex</a:t>
            </a:r>
            <a:r>
              <a:rPr lang="ko-KR" altLang="en-US" sz="1900" dirty="0"/>
              <a:t> </a:t>
            </a:r>
            <a:r>
              <a:rPr lang="en-US" altLang="ko-KR" sz="1900" dirty="0"/>
              <a:t>)</a:t>
            </a:r>
            <a:r>
              <a:rPr lang="ko-KR" altLang="en-US" sz="1900" dirty="0"/>
              <a:t> </a:t>
            </a:r>
            <a:r>
              <a:rPr lang="en-US" altLang="ko-KR" sz="1900" dirty="0"/>
              <a:t>final String today = </a:t>
            </a:r>
            <a:r>
              <a:rPr lang="en-US" altLang="ko-KR" sz="1900" dirty="0" err="1"/>
              <a:t>DateFormat</a:t>
            </a:r>
            <a:r>
              <a:rPr lang="en-US" altLang="ko-KR" sz="1900" dirty="0"/>
              <a:t>('</a:t>
            </a:r>
            <a:r>
              <a:rPr lang="en-US" altLang="ko-KR" sz="1900" dirty="0" err="1"/>
              <a:t>yyyy</a:t>
            </a:r>
            <a:r>
              <a:rPr lang="en-US" altLang="ko-KR" sz="1900" dirty="0"/>
              <a:t>-MM-dd').format(</a:t>
            </a:r>
            <a:r>
              <a:rPr lang="en-US" altLang="ko-KR" sz="1900" dirty="0" err="1"/>
              <a:t>DateTime.now</a:t>
            </a:r>
            <a:r>
              <a:rPr lang="en-US" altLang="ko-KR" sz="1900" dirty="0"/>
              <a:t>());</a:t>
            </a:r>
          </a:p>
          <a:p>
            <a:pPr marL="0" indent="0">
              <a:buNone/>
            </a:pPr>
            <a:r>
              <a:rPr lang="en-US" altLang="ko-KR" sz="1900" dirty="0"/>
              <a:t>		</a:t>
            </a:r>
            <a:r>
              <a:rPr lang="en-US" altLang="ko-KR" sz="1900" dirty="0" err="1"/>
              <a:t>dailyCounts</a:t>
            </a:r>
            <a:r>
              <a:rPr lang="en-US" altLang="ko-KR" sz="1900" dirty="0"/>
              <a:t>[today] = (</a:t>
            </a:r>
            <a:r>
              <a:rPr lang="en-US" altLang="ko-KR" sz="1900" dirty="0" err="1"/>
              <a:t>dailyCounts</a:t>
            </a:r>
            <a:r>
              <a:rPr lang="en-US" altLang="ko-KR" sz="1900" dirty="0"/>
              <a:t>[today] ?? 0) + _</a:t>
            </a:r>
            <a:r>
              <a:rPr lang="en-US" altLang="ko-KR" sz="1900" dirty="0" err="1"/>
              <a:t>questions.length</a:t>
            </a:r>
            <a:r>
              <a:rPr lang="en-US" altLang="ko-KR" sz="1900" dirty="0"/>
              <a:t>;</a:t>
            </a:r>
          </a:p>
          <a:p>
            <a:pPr marL="0" indent="0">
              <a:buNone/>
            </a:pPr>
            <a:r>
              <a:rPr lang="en-US" altLang="ko-KR" sz="1900" dirty="0"/>
              <a:t>		</a:t>
            </a:r>
            <a:r>
              <a:rPr lang="en-US" altLang="ko-KR" sz="1900" dirty="0" err="1"/>
              <a:t>totalSubmittedCount</a:t>
            </a:r>
            <a:r>
              <a:rPr lang="en-US" altLang="ko-KR" sz="1900" dirty="0"/>
              <a:t> += _</a:t>
            </a:r>
            <a:r>
              <a:rPr lang="en-US" altLang="ko-KR" sz="1900" dirty="0" err="1"/>
              <a:t>questions.length</a:t>
            </a:r>
            <a:r>
              <a:rPr lang="en-US" altLang="ko-KR" sz="1900" dirty="0"/>
              <a:t>;</a:t>
            </a:r>
            <a:endParaRPr lang="ko-KR" altLang="en-US" sz="1900" dirty="0"/>
          </a:p>
        </p:txBody>
      </p:sp>
    </p:spTree>
    <p:extLst>
      <p:ext uri="{BB962C8B-B14F-4D97-AF65-F5344CB8AC3E}">
        <p14:creationId xmlns:p14="http://schemas.microsoft.com/office/powerpoint/2010/main" val="361821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382F6-2907-6D48-96C9-22CD08BA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890" y="349400"/>
            <a:ext cx="2286000" cy="457199"/>
          </a:xfrm>
        </p:spPr>
        <p:txBody>
          <a:bodyPr>
            <a:normAutofit fontScale="90000"/>
          </a:bodyPr>
          <a:lstStyle/>
          <a:p>
            <a:r>
              <a:rPr lang="ko-KR" altLang="en-US" sz="2300" b="1" dirty="0"/>
              <a:t>기타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065B37-1CB5-9E4F-58BC-949420A0E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660"/>
            <a:ext cx="8229600" cy="5148503"/>
          </a:xfrm>
        </p:spPr>
        <p:txBody>
          <a:bodyPr>
            <a:normAutofit/>
          </a:bodyPr>
          <a:lstStyle/>
          <a:p>
            <a:r>
              <a:rPr lang="en-US" altLang="ko-KR" sz="1900" b="1" dirty="0" err="1"/>
              <a:t>material.dart</a:t>
            </a:r>
            <a:r>
              <a:rPr lang="en-US" altLang="ko-KR" sz="1900" b="1" dirty="0"/>
              <a:t> </a:t>
            </a:r>
            <a:r>
              <a:rPr lang="en-US" altLang="ko-KR" sz="1900" dirty="0"/>
              <a:t>: </a:t>
            </a:r>
            <a:br>
              <a:rPr lang="en-US" altLang="ko-KR" sz="1900" dirty="0"/>
            </a:br>
            <a:r>
              <a:rPr lang="en-US" altLang="ko-KR" sz="1900" dirty="0"/>
              <a:t>Flutter </a:t>
            </a:r>
            <a:r>
              <a:rPr lang="ko-KR" altLang="en-US" sz="1900" dirty="0"/>
              <a:t>앱의 </a:t>
            </a:r>
            <a:r>
              <a:rPr lang="en-US" altLang="ko-KR" sz="1900" dirty="0" err="1"/>
              <a:t>ui</a:t>
            </a:r>
            <a:r>
              <a:rPr lang="ko-KR" altLang="en-US" sz="1900" dirty="0"/>
              <a:t>구성에 필수족인 기본 패키지</a:t>
            </a:r>
            <a:endParaRPr lang="en-US" altLang="ko-KR" sz="1500" dirty="0"/>
          </a:p>
          <a:p>
            <a:r>
              <a:rPr lang="en-US" altLang="ko-KR" sz="1900" b="1" dirty="0" err="1"/>
              <a:t>dart:convert</a:t>
            </a:r>
            <a:r>
              <a:rPr lang="en-US" altLang="ko-KR" sz="1900" b="1" dirty="0"/>
              <a:t> </a:t>
            </a:r>
            <a:r>
              <a:rPr lang="en-US" altLang="ko-KR" sz="1900" dirty="0"/>
              <a:t>:</a:t>
            </a:r>
          </a:p>
          <a:p>
            <a:pPr marL="0" indent="0">
              <a:buNone/>
            </a:pPr>
            <a:r>
              <a:rPr lang="en-US" altLang="ko-KR" sz="1900" dirty="0"/>
              <a:t>	JSON</a:t>
            </a:r>
            <a:r>
              <a:rPr lang="ko-KR" altLang="en-US" sz="1900" dirty="0"/>
              <a:t> 데이터를 객체 </a:t>
            </a:r>
            <a:r>
              <a:rPr lang="en-US" altLang="ko-KR" sz="1900" dirty="0">
                <a:sym typeface="Wingdings" panose="05000000000000000000" pitchFamily="2" charset="2"/>
              </a:rPr>
              <a:t></a:t>
            </a:r>
            <a:r>
              <a:rPr lang="en-US" altLang="ko-KR" sz="1900" dirty="0"/>
              <a:t> </a:t>
            </a:r>
            <a:r>
              <a:rPr lang="ko-KR" altLang="en-US" sz="1900" dirty="0"/>
              <a:t>문자열 형태로 인코딩</a:t>
            </a:r>
            <a:r>
              <a:rPr lang="en-US" altLang="ko-KR" sz="1900" dirty="0"/>
              <a:t>/</a:t>
            </a:r>
            <a:r>
              <a:rPr lang="ko-KR" altLang="en-US" sz="1900" dirty="0"/>
              <a:t>디코딩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dirty="0"/>
              <a:t>외부 파일에서 불러온 데이터를 </a:t>
            </a:r>
            <a:r>
              <a:rPr lang="en-US" altLang="ko-KR" sz="1900" dirty="0"/>
              <a:t>List&lt;Question&gt;</a:t>
            </a:r>
            <a:r>
              <a:rPr lang="ko-KR" altLang="en-US" sz="1900" dirty="0"/>
              <a:t>등으로 변환하거나 </a:t>
            </a:r>
            <a:r>
              <a:rPr lang="en-US" altLang="ko-KR" sz="1900" dirty="0"/>
              <a:t>	</a:t>
            </a:r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dirty="0"/>
              <a:t>저장할 </a:t>
            </a:r>
            <a:r>
              <a:rPr lang="en-US" altLang="ko-KR" sz="1900" dirty="0"/>
              <a:t>	</a:t>
            </a:r>
            <a:r>
              <a:rPr lang="ko-KR" altLang="en-US" sz="1900" dirty="0"/>
              <a:t>때 사용</a:t>
            </a:r>
            <a:endParaRPr lang="en-US" altLang="ko-KR" sz="1900" dirty="0"/>
          </a:p>
          <a:p>
            <a:r>
              <a:rPr lang="en-US" altLang="ko-KR" sz="1900" b="1" dirty="0" err="1"/>
              <a:t>services.dart</a:t>
            </a:r>
            <a:r>
              <a:rPr lang="en-US" altLang="ko-KR" sz="1900" b="1" dirty="0"/>
              <a:t> ( </a:t>
            </a:r>
            <a:r>
              <a:rPr lang="en-US" altLang="ko-KR" sz="1900" b="1" dirty="0" err="1"/>
              <a:t>rootBundle</a:t>
            </a:r>
            <a:r>
              <a:rPr lang="en-US" altLang="ko-KR" sz="1900" b="1" dirty="0"/>
              <a:t>) </a:t>
            </a:r>
            <a:r>
              <a:rPr lang="en-US" altLang="ko-KR" sz="1900" dirty="0"/>
              <a:t>:</a:t>
            </a:r>
          </a:p>
          <a:p>
            <a:pPr marL="0" indent="0">
              <a:buNone/>
            </a:pPr>
            <a:r>
              <a:rPr lang="en-US" altLang="ko-KR" sz="1900" dirty="0"/>
              <a:t>	</a:t>
            </a:r>
            <a:r>
              <a:rPr lang="ko-KR" altLang="en-US" sz="1900" dirty="0"/>
              <a:t>앱에 저장된 정적 리소스파일</a:t>
            </a:r>
            <a:r>
              <a:rPr lang="en-US" altLang="ko-KR" sz="1900" dirty="0"/>
              <a:t>(JSON</a:t>
            </a:r>
            <a:r>
              <a:rPr lang="ko-KR" altLang="en-US" sz="1900" dirty="0"/>
              <a:t> 등</a:t>
            </a:r>
            <a:r>
              <a:rPr lang="en-US" altLang="ko-KR" sz="1900" dirty="0"/>
              <a:t>) </a:t>
            </a:r>
            <a:r>
              <a:rPr lang="ko-KR" altLang="en-US" sz="1900" dirty="0"/>
              <a:t>을 읽기 위해 사용</a:t>
            </a:r>
            <a:endParaRPr lang="en-US" altLang="ko-KR" sz="1900" dirty="0"/>
          </a:p>
          <a:p>
            <a:pPr marL="0" indent="0">
              <a:buNone/>
            </a:pPr>
            <a:r>
              <a:rPr lang="en-US" altLang="ko-KR" sz="1900" dirty="0"/>
              <a:t>	flutter web</a:t>
            </a:r>
            <a:r>
              <a:rPr lang="ko-KR" altLang="en-US" sz="1900" dirty="0"/>
              <a:t>에서도 동작 하지만 </a:t>
            </a:r>
            <a:r>
              <a:rPr lang="en-US" altLang="ko-KR" sz="1900" dirty="0"/>
              <a:t>assets</a:t>
            </a:r>
            <a:r>
              <a:rPr lang="ko-KR" altLang="en-US" sz="1900" dirty="0"/>
              <a:t> 등록 누락 시 오류 </a:t>
            </a:r>
          </a:p>
        </p:txBody>
      </p:sp>
    </p:spTree>
    <p:extLst>
      <p:ext uri="{BB962C8B-B14F-4D97-AF65-F5344CB8AC3E}">
        <p14:creationId xmlns:p14="http://schemas.microsoft.com/office/powerpoint/2010/main" val="312792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목표</a:t>
            </a:r>
            <a:r>
              <a:rPr dirty="0"/>
              <a:t>: </a:t>
            </a:r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매일</a:t>
            </a:r>
            <a:r>
              <a:rPr dirty="0"/>
              <a:t> </a:t>
            </a:r>
            <a:r>
              <a:rPr dirty="0" err="1"/>
              <a:t>토익</a:t>
            </a:r>
            <a:r>
              <a:rPr dirty="0"/>
              <a:t>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풀며</a:t>
            </a:r>
            <a:r>
              <a:rPr dirty="0"/>
              <a:t> </a:t>
            </a:r>
            <a:r>
              <a:rPr dirty="0" err="1"/>
              <a:t>실력</a:t>
            </a:r>
            <a:r>
              <a:rPr dirty="0"/>
              <a:t> </a:t>
            </a:r>
            <a:r>
              <a:rPr dirty="0" err="1"/>
              <a:t>향상</a:t>
            </a:r>
            <a:endParaRPr dirty="0"/>
          </a:p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타겟</a:t>
            </a:r>
            <a:r>
              <a:rPr dirty="0"/>
              <a:t>: </a:t>
            </a:r>
            <a:r>
              <a:rPr dirty="0" err="1"/>
              <a:t>취업</a:t>
            </a:r>
            <a:r>
              <a:rPr dirty="0"/>
              <a:t> </a:t>
            </a:r>
            <a:r>
              <a:rPr dirty="0" err="1"/>
              <a:t>준비생</a:t>
            </a:r>
            <a:r>
              <a:rPr dirty="0"/>
              <a:t>, </a:t>
            </a:r>
            <a:r>
              <a:rPr dirty="0" err="1"/>
              <a:t>직장인</a:t>
            </a:r>
            <a:endParaRPr dirty="0"/>
          </a:p>
          <a:p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기능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난이도별</a:t>
            </a:r>
            <a:r>
              <a:rPr dirty="0"/>
              <a:t> </a:t>
            </a:r>
            <a:r>
              <a:rPr dirty="0" err="1"/>
              <a:t>문제</a:t>
            </a:r>
            <a:r>
              <a:rPr dirty="0"/>
              <a:t> </a:t>
            </a:r>
            <a:r>
              <a:rPr dirty="0" err="1"/>
              <a:t>제공</a:t>
            </a:r>
            <a:r>
              <a:rPr dirty="0"/>
              <a:t> (easy, medium, hard)</a:t>
            </a:r>
          </a:p>
          <a:p>
            <a:r>
              <a:rPr dirty="0"/>
              <a:t>- LC/RC </a:t>
            </a:r>
            <a:r>
              <a:rPr dirty="0" err="1"/>
              <a:t>유형</a:t>
            </a:r>
            <a:r>
              <a:rPr dirty="0"/>
              <a:t> </a:t>
            </a:r>
            <a:r>
              <a:rPr dirty="0" err="1"/>
              <a:t>분리</a:t>
            </a:r>
            <a:endParaRPr dirty="0"/>
          </a:p>
          <a:p>
            <a:r>
              <a:rPr dirty="0"/>
              <a:t>- </a:t>
            </a:r>
            <a:r>
              <a:rPr dirty="0" err="1"/>
              <a:t>오답노트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 및 </a:t>
            </a:r>
            <a:r>
              <a:rPr dirty="0" err="1"/>
              <a:t>초기화</a:t>
            </a:r>
            <a:endParaRPr dirty="0"/>
          </a:p>
          <a:p>
            <a:r>
              <a:rPr dirty="0"/>
              <a:t>- </a:t>
            </a:r>
            <a:r>
              <a:rPr dirty="0" err="1"/>
              <a:t>비즈니스</a:t>
            </a:r>
            <a:r>
              <a:rPr dirty="0"/>
              <a:t> </a:t>
            </a:r>
            <a:r>
              <a:rPr dirty="0" err="1"/>
              <a:t>단어장</a:t>
            </a:r>
            <a:endParaRPr dirty="0"/>
          </a:p>
          <a:p>
            <a:r>
              <a:rPr dirty="0"/>
              <a:t>- </a:t>
            </a:r>
            <a:r>
              <a:rPr dirty="0" err="1"/>
              <a:t>풀이</a:t>
            </a:r>
            <a:r>
              <a:rPr dirty="0"/>
              <a:t>/</a:t>
            </a:r>
            <a:r>
              <a:rPr dirty="0" err="1"/>
              <a:t>오답</a:t>
            </a:r>
            <a:r>
              <a:rPr dirty="0"/>
              <a:t> </a:t>
            </a:r>
            <a:r>
              <a:rPr dirty="0" err="1"/>
              <a:t>통계</a:t>
            </a:r>
            <a:endParaRPr lang="en-US" dirty="0"/>
          </a:p>
          <a:p>
            <a:r>
              <a:rPr lang="ko-KR" altLang="en-US" dirty="0"/>
              <a:t>문제 </a:t>
            </a:r>
            <a:r>
              <a:rPr lang="en-US" altLang="ko-KR" dirty="0"/>
              <a:t>JSON </a:t>
            </a:r>
            <a:r>
              <a:rPr lang="ko-KR" altLang="en-US" dirty="0"/>
              <a:t>파싱 및 필터링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기능 구현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3843"/>
            <a:ext cx="8229600" cy="4525963"/>
          </a:xfrm>
        </p:spPr>
        <p:txBody>
          <a:bodyPr/>
          <a:lstStyle/>
          <a:p>
            <a:r>
              <a:rPr dirty="0"/>
              <a:t>홈 </a:t>
            </a:r>
            <a:r>
              <a:rPr dirty="0" err="1"/>
              <a:t>화면</a:t>
            </a:r>
            <a:r>
              <a:rPr lang="en-US" dirty="0"/>
              <a:t>(</a:t>
            </a:r>
            <a:r>
              <a:rPr lang="ko-KR" altLang="en-US" dirty="0"/>
              <a:t>총 풀이 수</a:t>
            </a:r>
            <a:r>
              <a:rPr lang="en-US" altLang="ko-KR" dirty="0"/>
              <a:t>, </a:t>
            </a:r>
            <a:r>
              <a:rPr lang="ko-KR" altLang="en-US" dirty="0"/>
              <a:t>오답 수</a:t>
            </a:r>
            <a:r>
              <a:rPr lang="en-US" altLang="ko-KR"/>
              <a:t>)</a:t>
            </a:r>
            <a:endParaRPr dirty="0"/>
          </a:p>
          <a:p>
            <a:r>
              <a:rPr dirty="0" err="1"/>
              <a:t>문제</a:t>
            </a:r>
            <a:r>
              <a:rPr dirty="0"/>
              <a:t> </a:t>
            </a:r>
            <a:r>
              <a:rPr dirty="0" err="1"/>
              <a:t>풀이</a:t>
            </a:r>
            <a:r>
              <a:rPr dirty="0"/>
              <a:t> </a:t>
            </a:r>
            <a:r>
              <a:rPr dirty="0" err="1"/>
              <a:t>화면</a:t>
            </a:r>
            <a:r>
              <a:rPr dirty="0"/>
              <a:t> (</a:t>
            </a:r>
            <a:r>
              <a:rPr dirty="0" err="1"/>
              <a:t>난이도</a:t>
            </a:r>
            <a:r>
              <a:rPr dirty="0"/>
              <a:t>/</a:t>
            </a:r>
            <a:r>
              <a:rPr dirty="0" err="1"/>
              <a:t>유형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)</a:t>
            </a:r>
          </a:p>
          <a:p>
            <a:r>
              <a:rPr dirty="0" err="1"/>
              <a:t>오답노트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  <a:p>
            <a:r>
              <a:rPr dirty="0" err="1"/>
              <a:t>단어장</a:t>
            </a:r>
            <a:r>
              <a:rPr dirty="0"/>
              <a:t> </a:t>
            </a:r>
            <a:r>
              <a:rPr dirty="0" err="1"/>
              <a:t>화면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9A131CD-B952-F45E-04E6-A228286E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8987"/>
            <a:ext cx="9144000" cy="218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4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23C91904-8A51-32EF-8A22-F84BA381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0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E9FA149-E889-6C69-ACBE-C1C45B58A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369" y="0"/>
            <a:ext cx="40332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96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ACA5F-9C87-854B-A041-20216C097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5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8C4B2D-7F6E-8FFE-6513-6A1A35C4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8393"/>
            <a:ext cx="9144000" cy="399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 기술 스택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언어</a:t>
            </a:r>
            <a:r>
              <a:rPr dirty="0"/>
              <a:t>: Flutter (Dart)</a:t>
            </a:r>
          </a:p>
          <a:p>
            <a:r>
              <a:rPr dirty="0" err="1"/>
              <a:t>상태</a:t>
            </a:r>
            <a:r>
              <a:rPr dirty="0"/>
              <a:t> </a:t>
            </a:r>
            <a:r>
              <a:rPr dirty="0" err="1"/>
              <a:t>관리</a:t>
            </a:r>
            <a:r>
              <a:rPr dirty="0"/>
              <a:t>: </a:t>
            </a:r>
            <a:r>
              <a:rPr dirty="0" err="1"/>
              <a:t>StatefulWidget</a:t>
            </a:r>
            <a:endParaRPr dirty="0"/>
          </a:p>
          <a:p>
            <a:r>
              <a:rPr dirty="0" err="1"/>
              <a:t>데이터</a:t>
            </a:r>
            <a:r>
              <a:rPr dirty="0"/>
              <a:t> </a:t>
            </a:r>
            <a:r>
              <a:rPr dirty="0" err="1"/>
              <a:t>저장</a:t>
            </a:r>
            <a:r>
              <a:rPr dirty="0"/>
              <a:t>: </a:t>
            </a:r>
            <a:r>
              <a:rPr dirty="0" err="1"/>
              <a:t>SharedPreferences</a:t>
            </a:r>
            <a:endParaRPr dirty="0"/>
          </a:p>
          <a:p>
            <a:r>
              <a:rPr dirty="0" err="1"/>
              <a:t>문제</a:t>
            </a:r>
            <a:r>
              <a:rPr dirty="0"/>
              <a:t>/</a:t>
            </a:r>
            <a:r>
              <a:rPr dirty="0" err="1"/>
              <a:t>단어</a:t>
            </a:r>
            <a:r>
              <a:rPr dirty="0"/>
              <a:t> </a:t>
            </a:r>
            <a:r>
              <a:rPr dirty="0" err="1"/>
              <a:t>데이터</a:t>
            </a:r>
            <a:r>
              <a:rPr dirty="0"/>
              <a:t>: JSON </a:t>
            </a:r>
            <a:r>
              <a:rPr dirty="0" err="1"/>
              <a:t>파일</a:t>
            </a:r>
            <a:r>
              <a:rPr dirty="0"/>
              <a:t> </a:t>
            </a:r>
            <a:r>
              <a:rPr dirty="0" err="1"/>
              <a:t>기반</a:t>
            </a:r>
            <a:endParaRPr dirty="0"/>
          </a:p>
          <a:p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라이브러리</a:t>
            </a:r>
            <a:r>
              <a:rPr dirty="0"/>
              <a:t>: material 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386</Words>
  <Application>Microsoft Office PowerPoint</Application>
  <PresentationFormat>화면 슬라이드 쇼(4:3)</PresentationFormat>
  <Paragraphs>52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Calibri</vt:lpstr>
      <vt:lpstr>Wingdings</vt:lpstr>
      <vt:lpstr>Office Theme</vt:lpstr>
      <vt:lpstr>Flutter를 활용한  토익 트레이닝</vt:lpstr>
      <vt:lpstr>프로젝트 개요</vt:lpstr>
      <vt:lpstr>기능 구현 화면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사용 기술 스택</vt:lpstr>
      <vt:lpstr>상태 관리 위젯</vt:lpstr>
      <vt:lpstr>데이터 저장 기능</vt:lpstr>
      <vt:lpstr>기타 라이브러리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승재 이</cp:lastModifiedBy>
  <cp:revision>64</cp:revision>
  <dcterms:created xsi:type="dcterms:W3CDTF">2013-01-27T09:14:16Z</dcterms:created>
  <dcterms:modified xsi:type="dcterms:W3CDTF">2025-06-24T04:50:10Z</dcterms:modified>
  <cp:category/>
</cp:coreProperties>
</file>