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0195-6FFB-2FA1-4179-41C26AFC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B2473-7283-D48C-FE4C-BBD69ACD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9EE27-6541-D242-6E99-2729A5F2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08E7-79E9-65A6-7A1B-78B9169B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A6AAC-9678-F2FC-85E5-92AD3D20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5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AB2F-D8FC-4A31-C998-6C919617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3ED9F-186A-5B6F-D376-C366703A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98BC2-49FD-7768-C312-29381F7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CBB2-C159-FD26-E5C8-90AE48E7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2083C-5605-AC89-EB0A-A911BBE9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1D26E-496A-1A8D-CBF2-35B56BEA2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AA6AB-27D2-3193-686F-4C5B5C665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0D5B7-0404-87C9-8214-C2900446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1CAB4-7D82-BC32-3A7B-4C14717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066A8-6996-9756-3652-9AF05C77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AA1B-3EA8-3FD4-D9AF-47847949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4BD63-B4E8-6C9E-B34C-F9C7E6A8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75B89-A84B-8C73-2F5C-B3AFEA9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B1ACC-1B05-BDE4-961F-A7D18354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48C00-31A9-911A-2CDB-9AA3DA83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E524-980D-94C5-FABC-34429CEB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210BE-1897-0E9E-E92D-61391501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64743-E467-F171-7C5A-726CF4E6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66BA3-83F1-E78B-015A-EFCEF00B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3FDA0-B83D-4855-5A6A-442E6316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0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7E90-9AC8-F90C-1A35-A42F84F0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5A73B-4B7F-862F-DEFF-82C63A2CC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71024-DD71-290E-31EF-76E2C3E1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5267E-7829-4668-802D-4D84A3F1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A9A39-BC30-AB47-0A0A-1127E39F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98545-9299-CFA2-622D-F0D8DD3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28D1C-5972-C3B9-D2F8-F393799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8E94-5A4B-F0DC-B8A6-B20FFDB7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99431-75ED-565E-8679-62708FED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011B26-5DE3-C91A-2933-79E7BA62A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F4D7EE-E993-E425-7A95-B51EFEAC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DD906-90AF-EDCE-809C-2A3810FC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774E-2DF1-1E52-2977-E41458F3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9EAC7-9F9E-E0E1-580E-C4D376A5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1878-0E17-2815-77F1-0F7BB24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25DCD-3B68-B3B4-B398-616C280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B68D0-7C96-0CEB-7D5B-85B4B1E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02EE0-F870-7B4E-6E94-E985A004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5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35E365-BE0F-E92A-83F8-41EA3875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06380-2D3C-48B0-9E56-527BC17B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16C07-2A1A-3992-68B6-8092B2C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5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81D0-00BC-8BA3-8D7C-96834814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4F220-A45B-970D-A850-03D9AF52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2FCA4-4084-29C7-9777-C61220402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38C83-5AA8-22D0-EDC2-2D6F8F0C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E7E57-28E2-9323-E26F-4EAF4DAD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253C6-0BFD-EB78-1725-211267C8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6BE1-D875-9089-05C2-8ED23442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784DA-3964-1FFF-A11E-B19B0D13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DAA73-7C52-1CAC-4535-27E2C44E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8039F-15B2-FDCD-7F3A-8D731D5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32313-B525-FA12-1BB0-4799B06A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6715A-0882-9C82-C2F2-B6025CA5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7963F3-22D2-3E85-13AE-ECF48CEC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E544C-4298-EDF4-39EA-8C4B36D6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6E8B2-F5A0-D8C8-A750-BBF55F508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C0A0-F940-4624-BAD9-854CD3B4D43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1E156-AA7B-9347-563C-72CFEF72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EA0E2-AD6F-0F38-B5D6-5EED7847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C771-9C50-4E42-86C8-6B0718C30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69E0-E565-9D28-1E14-ADE1C9ED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A3854-8313-FD4E-274D-CF411A322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토익 준비</a:t>
            </a:r>
          </a:p>
        </p:txBody>
      </p:sp>
    </p:spTree>
    <p:extLst>
      <p:ext uri="{BB962C8B-B14F-4D97-AF65-F5344CB8AC3E}">
        <p14:creationId xmlns:p14="http://schemas.microsoft.com/office/powerpoint/2010/main" val="206307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56CF-CC59-4A08-CF6F-48AC6C1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기능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8933B71-F4B1-F921-C496-F35BAAF93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00234"/>
              </p:ext>
            </p:extLst>
          </p:nvPr>
        </p:nvGraphicFramePr>
        <p:xfrm>
          <a:off x="838200" y="1529751"/>
          <a:ext cx="8944423" cy="4107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751919117"/>
                    </a:ext>
                  </a:extLst>
                </a:gridCol>
                <a:gridCol w="7779198">
                  <a:extLst>
                    <a:ext uri="{9D8B030D-6E8A-4147-A177-3AD203B41FA5}">
                      <a16:colId xmlns:a16="http://schemas.microsoft.com/office/drawing/2014/main" val="3871654489"/>
                    </a:ext>
                  </a:extLst>
                </a:gridCol>
              </a:tblGrid>
              <a:tr h="9259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effectLst/>
                        </a:rPr>
                        <a:t>오늘의</a:t>
                      </a:r>
                      <a:r>
                        <a:rPr lang="en-US" sz="1100" kern="100" dirty="0">
                          <a:effectLst/>
                        </a:rPr>
                        <a:t> 5</a:t>
                      </a:r>
                      <a:r>
                        <a:rPr lang="ko-KR" sz="1100" kern="100" dirty="0">
                          <a:effectLst/>
                        </a:rPr>
                        <a:t>문제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effectLst/>
                        </a:rPr>
                        <a:t>매일</a:t>
                      </a:r>
                      <a:r>
                        <a:rPr lang="en-US" sz="1100" kern="100" dirty="0">
                          <a:effectLst/>
                        </a:rPr>
                        <a:t> LC/RC </a:t>
                      </a:r>
                      <a:r>
                        <a:rPr lang="ko-KR" sz="1100" kern="100" dirty="0">
                          <a:effectLst/>
                        </a:rPr>
                        <a:t>혼합 문제</a:t>
                      </a:r>
                      <a:r>
                        <a:rPr lang="en-US" sz="1100" kern="100" dirty="0">
                          <a:effectLst/>
                        </a:rPr>
                        <a:t> 5</a:t>
                      </a:r>
                      <a:r>
                        <a:rPr lang="ko-KR" sz="1100" kern="100" dirty="0">
                          <a:effectLst/>
                        </a:rPr>
                        <a:t>개 제공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ko-KR" sz="1100" kern="100" dirty="0">
                          <a:effectLst/>
                        </a:rPr>
                        <a:t>로컬</a:t>
                      </a:r>
                      <a:r>
                        <a:rPr lang="en-US" sz="1100" kern="100" dirty="0">
                          <a:effectLst/>
                        </a:rPr>
                        <a:t> JSON </a:t>
                      </a:r>
                      <a:r>
                        <a:rPr lang="ko-KR" sz="1100" kern="100" dirty="0">
                          <a:effectLst/>
                        </a:rPr>
                        <a:t>또는 서버 기반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0356358"/>
                  </a:ext>
                </a:extLst>
              </a:tr>
              <a:tr h="7113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effectLst/>
                        </a:rPr>
                        <a:t>정답 확인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effectLst/>
                        </a:rPr>
                        <a:t>문제 풀고 나면 정답 및 해설 제공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9047852"/>
                  </a:ext>
                </a:extLst>
              </a:tr>
              <a:tr h="10478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effectLst/>
                        </a:rPr>
                        <a:t>단어장 기능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effectLst/>
                        </a:rPr>
                        <a:t>비즈니스 영어 중심 단어</a:t>
                      </a:r>
                      <a:r>
                        <a:rPr lang="en-US" sz="1100" kern="100" dirty="0">
                          <a:effectLst/>
                        </a:rPr>
                        <a:t> + </a:t>
                      </a:r>
                      <a:r>
                        <a:rPr lang="ko-KR" sz="1100" kern="100" dirty="0">
                          <a:effectLst/>
                        </a:rPr>
                        <a:t>예문 제공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9607325"/>
                  </a:ext>
                </a:extLst>
              </a:tr>
              <a:tr h="7113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effectLst/>
                        </a:rPr>
                        <a:t>오답노트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effectLst/>
                        </a:rPr>
                        <a:t>틀린 문제 복습 기능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1789807"/>
                  </a:ext>
                </a:extLst>
              </a:tr>
              <a:tr h="7113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effectLst/>
                        </a:rPr>
                        <a:t>점수 저장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ko-KR" sz="1100" kern="100">
                          <a:effectLst/>
                        </a:rPr>
                        <a:t>통계</a:t>
                      </a:r>
                      <a:r>
                        <a:rPr lang="en-US" sz="1100" kern="100">
                          <a:effectLst/>
                        </a:rPr>
                        <a:t>  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effectLst/>
                        </a:rPr>
                        <a:t>맞춘 개수 기록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날짜별 확인 가능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41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앱프로그래밍 프로젝트</vt:lpstr>
      <vt:lpstr>주요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승재 이</dc:creator>
  <cp:lastModifiedBy>승재 이</cp:lastModifiedBy>
  <cp:revision>3</cp:revision>
  <dcterms:created xsi:type="dcterms:W3CDTF">2025-04-29T06:12:09Z</dcterms:created>
  <dcterms:modified xsi:type="dcterms:W3CDTF">2025-04-29T06:13:56Z</dcterms:modified>
</cp:coreProperties>
</file>