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토익 트레이닝 앱 프로젝트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진행 현황 및 향후 계획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주제: 토익 트레이닝 앱 개발</a:t>
            </a:r>
          </a:p>
          <a:p>
            <a:r>
              <a:t>- 주요 기능: 문제 풀이, 단어 학습, 오답노트 관리</a:t>
            </a:r>
          </a:p>
          <a:p>
            <a:r>
              <a:t>- 플랫폼: Flutter 기반 모바일 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현재까지 진행된 상황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프로젝트 구조 및 화면 전환 구현 완료</a:t>
            </a:r>
          </a:p>
          <a:p>
            <a:r>
              <a:t>- 문제 JSON 데이터 구성 및 로드 구현</a:t>
            </a:r>
          </a:p>
          <a:p>
            <a:r>
              <a:t>- 랜덤 3문제 선택 기능 완성</a:t>
            </a:r>
          </a:p>
          <a:p>
            <a:r>
              <a:t>- 오답노트 화면 구현 및 정답 제출 후 연동 완료</a:t>
            </a:r>
          </a:p>
          <a:p>
            <a:r>
              <a:t>- 단어장 화면 구현 및 5개 단어 랜덤 출력 완료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발견된 문제점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오답노트가 일회성으로만 동작 (앱 종료 시 초기화됨)</a:t>
            </a:r>
          </a:p>
          <a:p>
            <a:r>
              <a:t>- 문제 및 단어 데이터 확장 필요</a:t>
            </a:r>
          </a:p>
          <a:p>
            <a:r>
              <a:t>- 화면 구성 디자인 단순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향후 개발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SharedPreferences를 활용한 오답노트 저장 기능 구현</a:t>
            </a:r>
          </a:p>
          <a:p>
            <a:r>
              <a:t>- 단어 및 문제 데이터 100개 이상 확장</a:t>
            </a:r>
          </a:p>
          <a:p>
            <a:r>
              <a:t>- 퀴즈 결과 통계 화면 추가</a:t>
            </a:r>
          </a:p>
          <a:p>
            <a:r>
              <a:t>- UI/UX 개선 (디자인 템플릿 적용 등)</a:t>
            </a:r>
          </a:p>
          <a:p>
            <a:r>
              <a:t>- 앱 아이콘 및 스플래시 화면 구성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