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BF7FF-8040-4C59-94CC-482BC3FCA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CD6A9-9A03-449C-99EB-C1FB4CD7E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1E3B9-E7A4-4D0E-8259-06201B0A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DE76B-E13F-47E7-8DF2-F8B83B56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98B9D-3AC2-4255-AFD3-D070EE62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58BC1-C950-4610-AC45-12ED527D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3F66E-83F1-4A40-9AF7-F449670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FAF57-5B94-4DBD-BBBC-3D8AA76F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3EF70-5710-4EAF-B899-59CF9DF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15662-7CA8-4B86-ACE5-6285AB3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AD971-9A9D-4CE3-9A47-50185158C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A8CBF-5022-41E9-ABE5-A0BCDDD2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E36D3-3DF2-4132-A134-D28AC383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3449-0034-4F8E-B18B-401B185A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C41FF-E440-4C8A-8F85-5959438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A09F3-E50B-495E-97C6-4002231E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F991-3886-4A87-9062-BE9866E1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582B0-170F-4DA5-AFBF-236CA1A2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545A2-A460-4E03-B034-49B0D320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D12E1-01A0-4D99-95E6-F3C55D75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2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68F1D-C200-470C-97B5-6071A6C0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F048E-BD56-4FE7-83B9-DF4D4706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ADEDD-1499-4D3A-9C05-AC35C55D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B2911-787B-4892-8BF0-B994444B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03225-06AA-4965-9CE0-3F64D3A0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2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8D09B-434B-4F08-80A6-CC89605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E10-1CBD-46C6-8629-F20B46CFD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776A9-418F-4836-877E-F8E25066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B018F-F320-4889-8557-0442C0CC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E2DBB-5A79-4C1D-8316-11285563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A67B4-D325-4EEA-91A0-A69F36D4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C3237-3A18-44C1-92CC-4CA74D29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9E697-3630-4ABB-B6D5-1B4769D3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FD8075-5769-4916-97A9-FC27ECF2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1A5B17-9351-493D-B3EC-1838FE043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9B7595-73D6-47DE-97D8-D666C90E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C1AC8D-987D-49CF-B61C-44E26AFC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9D3A67-6F86-4E73-9644-B6CD9DC0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8A794D-E348-47CE-B43E-531BC80C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0527-45A6-4F96-91F4-125A12F7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625669-0BF1-4A4F-9CBD-18E35780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914248-414F-49AB-A38A-856DD4F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73A02-0CEC-4D46-9AAA-8E536D01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0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0B6A0-CE56-4609-B901-5D75D688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C1FF0-12DE-440A-A72D-EB10E70F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7E19F-C8DC-4946-805B-57AADE2F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6A34-D6C4-430F-B800-894B2FB5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884BE-DEF5-4D4F-A2A1-63EB7DD8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B3F5C-557D-46EA-8B1D-99067BF16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B4D5E-6226-4D7E-8AA5-78788CA3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5D7E0-3E11-4707-B7AC-689A948A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3DB8F-528B-4BA1-BEFC-0E67136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4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CCBF2-C0E2-49EF-B8CA-9F422DFF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80FA2-2747-40ED-A7BE-58BF83453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7DAA5-00AE-49A7-AFA3-B6256294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7A9E4-CBE4-434E-AD1A-71A6C17A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C8488-8E9A-4407-A74A-38798521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C1D1F-4EEE-4264-B182-438A0EA1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91765-3996-47D3-A7DE-919ED454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A1871-4709-44E4-9323-5269C63F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22AD6-701E-4E77-8127-7704B8310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FA2D-ABD0-4BA4-B8B4-A762530F3E4A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286B4-FA4C-4E48-A327-C828559ED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BAADE-3E9F-400C-8A63-4968DFA44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FC88-9E62-48E6-B91D-467B50591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4D5A9-EDFB-4450-8110-F08192968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7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캘린더 및 자기관리 어플</a:t>
            </a:r>
            <a:br>
              <a:rPr lang="en-US" altLang="ko-KR" sz="5400" dirty="0"/>
            </a:br>
            <a:r>
              <a:rPr lang="ko-KR" altLang="en-US" sz="5400" dirty="0"/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A232D-CE15-4752-83B6-94DDFC027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/>
              <a:t>4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pPr algn="r"/>
            <a:r>
              <a:rPr lang="en-US" altLang="ko-KR" sz="1800" dirty="0"/>
              <a:t>201624473 </a:t>
            </a:r>
            <a:r>
              <a:rPr lang="ko-KR" altLang="en-US" sz="1800" dirty="0" err="1"/>
              <a:t>민경언</a:t>
            </a:r>
            <a:endParaRPr lang="en-US" altLang="ko-KR" sz="1800" dirty="0"/>
          </a:p>
          <a:p>
            <a:pPr algn="r"/>
            <a:r>
              <a:rPr lang="en-US" altLang="ko-KR" sz="1800" dirty="0"/>
              <a:t>201624542 </a:t>
            </a:r>
            <a:r>
              <a:rPr lang="ko-KR" altLang="en-US" sz="1800" dirty="0"/>
              <a:t>이상진</a:t>
            </a:r>
            <a:r>
              <a:rPr lang="en-US" altLang="ko-KR" sz="1800" dirty="0"/>
              <a:t>(</a:t>
            </a:r>
            <a:r>
              <a:rPr lang="ko-KR" altLang="en-US" sz="1800" dirty="0"/>
              <a:t>발표자</a:t>
            </a:r>
            <a:r>
              <a:rPr lang="en-US" altLang="ko-KR" sz="1800" dirty="0"/>
              <a:t>)</a:t>
            </a:r>
          </a:p>
          <a:p>
            <a:pPr algn="r"/>
            <a:r>
              <a:rPr lang="en-US" altLang="ko-KR" sz="1800" dirty="0"/>
              <a:t>201624410 </a:t>
            </a:r>
            <a:r>
              <a:rPr lang="ko-KR" altLang="en-US" sz="1800" dirty="0"/>
              <a:t>권선근</a:t>
            </a:r>
          </a:p>
        </p:txBody>
      </p:sp>
    </p:spTree>
    <p:extLst>
      <p:ext uri="{BB962C8B-B14F-4D97-AF65-F5344CB8AC3E}">
        <p14:creationId xmlns:p14="http://schemas.microsoft.com/office/powerpoint/2010/main" val="36538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F02A-A000-419D-9CCA-138AA40A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까지의 구현 화면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CB3DB7-E9D1-48C6-8A26-E72CD9EEE667}"/>
              </a:ext>
            </a:extLst>
          </p:cNvPr>
          <p:cNvCxnSpPr>
            <a:cxnSpLocks/>
          </p:cNvCxnSpPr>
          <p:nvPr/>
        </p:nvCxnSpPr>
        <p:spPr>
          <a:xfrm flipH="1">
            <a:off x="5216236" y="2960369"/>
            <a:ext cx="69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A3E5F05-24BF-4FC7-B5CB-5F55F0DF06BD}"/>
              </a:ext>
            </a:extLst>
          </p:cNvPr>
          <p:cNvCxnSpPr>
            <a:cxnSpLocks/>
          </p:cNvCxnSpPr>
          <p:nvPr/>
        </p:nvCxnSpPr>
        <p:spPr>
          <a:xfrm>
            <a:off x="3948545" y="4894897"/>
            <a:ext cx="4801011" cy="1317644"/>
          </a:xfrm>
          <a:prstGeom prst="bentConnector3">
            <a:avLst>
              <a:gd name="adj1" fmla="val 1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12EA7115-26E0-47EE-979B-FDF4C0DDA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1" y="1768598"/>
            <a:ext cx="2185987" cy="3886199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233F308-05F9-4348-9AE2-C9EFD4C50A7B}"/>
              </a:ext>
            </a:extLst>
          </p:cNvPr>
          <p:cNvCxnSpPr>
            <a:cxnSpLocks/>
          </p:cNvCxnSpPr>
          <p:nvPr/>
        </p:nvCxnSpPr>
        <p:spPr>
          <a:xfrm>
            <a:off x="8033195" y="1701129"/>
            <a:ext cx="809268" cy="430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id="{B716FE4C-F2C1-44E8-AC28-15551602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0817"/>
            <a:ext cx="1910831" cy="3212713"/>
          </a:xfrm>
          <a:prstGeom prst="rect">
            <a:avLst/>
          </a:prstGeom>
        </p:spPr>
      </p:pic>
      <p:pic>
        <p:nvPicPr>
          <p:cNvPr id="44" name="그림 43" descr="스크린샷이(가) 표시된 사진&#10;&#10;자동 생성된 설명">
            <a:extLst>
              <a:ext uri="{FF2B5EF4-FFF2-40B4-BE49-F238E27FC236}">
                <a16:creationId xmlns:a16="http://schemas.microsoft.com/office/drawing/2014/main" id="{74D56750-1EEE-4089-A5EC-38D2D67CA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10" y="1350817"/>
            <a:ext cx="1987672" cy="3533639"/>
          </a:xfrm>
          <a:prstGeom prst="rect">
            <a:avLst/>
          </a:prstGeom>
        </p:spPr>
      </p:pic>
      <p:pic>
        <p:nvPicPr>
          <p:cNvPr id="48" name="그림 47" descr="스크린샷, 키보드이(가) 표시된 사진&#10;&#10;자동 생성된 설명">
            <a:extLst>
              <a:ext uri="{FF2B5EF4-FFF2-40B4-BE49-F238E27FC236}">
                <a16:creationId xmlns:a16="http://schemas.microsoft.com/office/drawing/2014/main" id="{D7A62CBD-D356-43DA-A096-7CEB0CE6C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10" y="2941356"/>
            <a:ext cx="218598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0F04D7D-AD90-4EBD-AA67-9125B225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5" y="0"/>
            <a:ext cx="3796052" cy="68580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9C91F22-E3F7-4FA6-AF77-DF80CE99DD82}"/>
              </a:ext>
            </a:extLst>
          </p:cNvPr>
          <p:cNvSpPr/>
          <p:nvPr/>
        </p:nvSpPr>
        <p:spPr>
          <a:xfrm>
            <a:off x="4000500" y="371475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C5DE6D-7BEF-4F85-9FC8-6679F502648A}"/>
              </a:ext>
            </a:extLst>
          </p:cNvPr>
          <p:cNvSpPr/>
          <p:nvPr/>
        </p:nvSpPr>
        <p:spPr>
          <a:xfrm>
            <a:off x="781050" y="371475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216237-C481-4A55-8B9F-6B39B484C051}"/>
              </a:ext>
            </a:extLst>
          </p:cNvPr>
          <p:cNvSpPr/>
          <p:nvPr/>
        </p:nvSpPr>
        <p:spPr>
          <a:xfrm>
            <a:off x="3086100" y="3810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F17630-DE05-42E2-99B6-642700B45A22}"/>
              </a:ext>
            </a:extLst>
          </p:cNvPr>
          <p:cNvSpPr/>
          <p:nvPr/>
        </p:nvSpPr>
        <p:spPr>
          <a:xfrm>
            <a:off x="4000500" y="2514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7FF830C-3F32-414E-9F39-45B3491D9B4F}"/>
              </a:ext>
            </a:extLst>
          </p:cNvPr>
          <p:cNvCxnSpPr/>
          <p:nvPr/>
        </p:nvCxnSpPr>
        <p:spPr>
          <a:xfrm flipV="1">
            <a:off x="4548187" y="1619250"/>
            <a:ext cx="1157288" cy="1095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2989850-42E3-40D3-B71D-D0D1C5B27DB6}"/>
              </a:ext>
            </a:extLst>
          </p:cNvPr>
          <p:cNvCxnSpPr>
            <a:cxnSpLocks/>
          </p:cNvCxnSpPr>
          <p:nvPr/>
        </p:nvCxnSpPr>
        <p:spPr>
          <a:xfrm>
            <a:off x="7113313" y="4762499"/>
            <a:ext cx="1271068" cy="688831"/>
          </a:xfrm>
          <a:prstGeom prst="bentConnector3">
            <a:avLst>
              <a:gd name="adj1" fmla="val 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DEF652E5-9E1F-42DB-9199-31D170CDF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0"/>
            <a:ext cx="2678906" cy="4762500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61BFC8B0-FA49-4FE0-AAD2-B153113E0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381" y="1825336"/>
            <a:ext cx="267890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3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84B8-C993-4886-A99C-EDD0491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목표 및 목표화면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515D-7C60-41D2-85BA-1DA2D5AA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8" y="3527085"/>
            <a:ext cx="10515600" cy="4351338"/>
          </a:xfrm>
        </p:spPr>
        <p:txBody>
          <a:bodyPr/>
          <a:lstStyle/>
          <a:p>
            <a:r>
              <a:rPr lang="ko-KR" altLang="en-US" dirty="0" err="1"/>
              <a:t>구현해놓은</a:t>
            </a:r>
            <a:r>
              <a:rPr lang="ko-KR" altLang="en-US" dirty="0"/>
              <a:t> </a:t>
            </a:r>
            <a:r>
              <a:rPr lang="en-US" altLang="ko-KR" dirty="0"/>
              <a:t>Firebase</a:t>
            </a:r>
            <a:r>
              <a:rPr lang="ko-KR" altLang="en-US" dirty="0"/>
              <a:t>의 구글로그인 기능을 이용하여 간단하게 자체 웹서버에 </a:t>
            </a:r>
            <a:r>
              <a:rPr lang="ko-KR" altLang="en-US" dirty="0" err="1"/>
              <a:t>회원가입할</a:t>
            </a:r>
            <a:r>
              <a:rPr lang="ko-KR" altLang="en-US" dirty="0"/>
              <a:t> 수 있게 하고</a:t>
            </a:r>
            <a:r>
              <a:rPr lang="en-US" altLang="ko-KR" dirty="0"/>
              <a:t>, </a:t>
            </a:r>
            <a:r>
              <a:rPr lang="ko-KR" altLang="en-US" dirty="0"/>
              <a:t>회원정보를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아래쪽 </a:t>
            </a:r>
            <a:r>
              <a:rPr lang="ko-KR" altLang="en-US" dirty="0" err="1"/>
              <a:t>탭뷰의</a:t>
            </a:r>
            <a:r>
              <a:rPr lang="ko-KR" altLang="en-US" dirty="0"/>
              <a:t> 둬서 날씨</a:t>
            </a:r>
            <a:r>
              <a:rPr lang="en-US" altLang="ko-KR" dirty="0"/>
              <a:t>, </a:t>
            </a:r>
            <a:r>
              <a:rPr lang="ko-KR" altLang="en-US" dirty="0"/>
              <a:t>메모장 기능을 구현하고</a:t>
            </a:r>
            <a:r>
              <a:rPr lang="en-US" altLang="ko-KR" dirty="0"/>
              <a:t>, </a:t>
            </a:r>
            <a:r>
              <a:rPr lang="ko-KR" altLang="en-US" dirty="0"/>
              <a:t>날씨는 시각화해서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공휴일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이용해서 달력에 공휴일 표시</a:t>
            </a:r>
            <a:r>
              <a:rPr lang="en-US" altLang="ko-KR" dirty="0"/>
              <a:t>, </a:t>
            </a:r>
            <a:r>
              <a:rPr lang="ko-KR" altLang="en-US" dirty="0"/>
              <a:t>일정도 달력에 시각화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스와이프로</a:t>
            </a:r>
            <a:r>
              <a:rPr lang="ko-KR" altLang="en-US" dirty="0"/>
              <a:t> 그전</a:t>
            </a:r>
            <a:r>
              <a:rPr lang="en-US" altLang="ko-KR" dirty="0"/>
              <a:t>, </a:t>
            </a:r>
            <a:r>
              <a:rPr lang="ko-KR" altLang="en-US" dirty="0" err="1"/>
              <a:t>그다음달</a:t>
            </a:r>
            <a:r>
              <a:rPr lang="ko-KR" altLang="en-US" dirty="0"/>
              <a:t> 넘어가도록 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C4AF8-F6A2-4594-B9D9-A5F86682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6" y="1155246"/>
            <a:ext cx="2776170" cy="2273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C33F3E-5DA2-4705-9E92-FA66FBC0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58" y="1418225"/>
            <a:ext cx="2938704" cy="4819578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2390C3D-6F29-4C3A-8D65-8ECC17252AC8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 flipH="1" flipV="1">
            <a:off x="7108738" y="3306071"/>
            <a:ext cx="2808803" cy="3054661"/>
          </a:xfrm>
          <a:prstGeom prst="bentConnector3">
            <a:avLst>
              <a:gd name="adj1" fmla="val -8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7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37F69-7DDC-40E4-8060-0F8E479D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형상관리 툴 사용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EB141-6839-452E-9C27-963A52AD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 err="1"/>
              <a:t>깃허브를</a:t>
            </a:r>
            <a:r>
              <a:rPr lang="ko-KR" altLang="en-US" dirty="0"/>
              <a:t> 이용해서 모두 같은 권한으로 </a:t>
            </a:r>
            <a:r>
              <a:rPr lang="ko-KR" altLang="en-US" dirty="0" err="1"/>
              <a:t>접근중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351C2-4808-4704-AF85-B46D6744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09" y="2307792"/>
            <a:ext cx="7590247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95F6DE-27F6-4EE1-8B86-BBFB6A52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96" y="3234519"/>
            <a:ext cx="6208404" cy="27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5B0E3-A642-4587-83FA-7A49A453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달라진 점</a:t>
            </a:r>
            <a:r>
              <a:rPr lang="en-US" altLang="ko-KR" dirty="0"/>
              <a:t>, </a:t>
            </a:r>
            <a:r>
              <a:rPr lang="ko-KR" altLang="en-US" dirty="0"/>
              <a:t>추가된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5B487-AF26-4439-8126-7C3045FD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 관련 정보 </a:t>
            </a:r>
            <a:r>
              <a:rPr lang="en-US" altLang="ko-KR" dirty="0"/>
              <a:t>-&gt; </a:t>
            </a:r>
            <a:r>
              <a:rPr lang="ko-KR" altLang="en-US" dirty="0"/>
              <a:t>날씨</a:t>
            </a:r>
            <a:r>
              <a:rPr lang="en-US" altLang="ko-KR" dirty="0"/>
              <a:t> </a:t>
            </a:r>
            <a:r>
              <a:rPr lang="ko-KR" altLang="en-US" dirty="0"/>
              <a:t>및 미세먼지 정보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포기</a:t>
            </a:r>
            <a:r>
              <a:rPr lang="en-US" altLang="ko-K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0775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DF358-471E-4F63-95C1-675CDDC8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741" y="2193925"/>
            <a:ext cx="10515600" cy="1325563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F8411-7955-4414-8AB3-1E2C8BF0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3429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2774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105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캘린더 및 자기관리 어플 중간 발표</vt:lpstr>
      <vt:lpstr>현재 까지의 구현 화면</vt:lpstr>
      <vt:lpstr>PowerPoint 프레젠테이션</vt:lpstr>
      <vt:lpstr>최종 목표 및 목표화면</vt:lpstr>
      <vt:lpstr>형상관리 툴 사용 현황</vt:lpstr>
      <vt:lpstr>달라진 점, 추가된 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캘린더 및 생산성 어플</dc:title>
  <dc:creator>이 상진</dc:creator>
  <cp:lastModifiedBy>이 상진</cp:lastModifiedBy>
  <cp:revision>8</cp:revision>
  <dcterms:created xsi:type="dcterms:W3CDTF">2020-05-20T10:21:11Z</dcterms:created>
  <dcterms:modified xsi:type="dcterms:W3CDTF">2020-05-20T12:02:05Z</dcterms:modified>
</cp:coreProperties>
</file>