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7017" autoAdjust="0"/>
  </p:normalViewPr>
  <p:slideViewPr>
    <p:cSldViewPr snapToGrid="0">
      <p:cViewPr varScale="1">
        <p:scale>
          <a:sx n="52" d="100"/>
          <a:sy n="52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2A932-A6D5-453A-9A78-A9D7B6183ED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936C-9DE4-46F0-8221-B208B2363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앱을 키면 나오는 일정 뷰에서</a:t>
            </a:r>
            <a:r>
              <a:rPr lang="en-US" altLang="ko-KR" dirty="0"/>
              <a:t>, </a:t>
            </a:r>
            <a:r>
              <a:rPr lang="ko-KR" altLang="en-US" dirty="0"/>
              <a:t>프로필 버튼을 클릭하면 구글 로그인 창으로 이동</a:t>
            </a:r>
            <a:r>
              <a:rPr lang="en-US" altLang="ko-KR" dirty="0"/>
              <a:t>, </a:t>
            </a:r>
            <a:r>
              <a:rPr lang="ko-KR" altLang="en-US" dirty="0"/>
              <a:t>계정 인증까지 구현했음</a:t>
            </a:r>
            <a:r>
              <a:rPr lang="en-US" altLang="ko-KR" dirty="0"/>
              <a:t>. </a:t>
            </a:r>
            <a:r>
              <a:rPr lang="ko-KR" altLang="en-US" dirty="0"/>
              <a:t>나중에는 구글 계정 인증을 통해 자체 서버에 회원가입 기능 구현할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캘린더 화면에서 날짜를 클릭하면 해당날짜의 일정을 추가할 수 있음</a:t>
            </a:r>
            <a:r>
              <a:rPr lang="en-US" altLang="ko-KR" dirty="0"/>
              <a:t>, </a:t>
            </a:r>
            <a:r>
              <a:rPr lang="ko-KR" altLang="en-US" dirty="0"/>
              <a:t>나중에 캘린더 자체에서 시각화가 가능하도록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4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목표는 실제</a:t>
            </a:r>
            <a:r>
              <a:rPr lang="en-US" altLang="ko-KR" dirty="0"/>
              <a:t> </a:t>
            </a:r>
            <a:r>
              <a:rPr lang="ko-KR" altLang="en-US" dirty="0"/>
              <a:t>사용하는</a:t>
            </a:r>
            <a:r>
              <a:rPr lang="en-US" altLang="ko-KR" dirty="0"/>
              <a:t> </a:t>
            </a:r>
            <a:r>
              <a:rPr lang="ko-KR" altLang="en-US" dirty="0" err="1"/>
              <a:t>어플이랑</a:t>
            </a:r>
            <a:r>
              <a:rPr lang="ko-KR" altLang="en-US" dirty="0"/>
              <a:t> 비슷하도록 할 것임</a:t>
            </a:r>
            <a:r>
              <a:rPr lang="en-US" altLang="ko-KR" dirty="0"/>
              <a:t>. </a:t>
            </a:r>
            <a:r>
              <a:rPr lang="ko-KR" altLang="en-US" dirty="0"/>
              <a:t>메모기능을 추가하고</a:t>
            </a:r>
            <a:r>
              <a:rPr lang="en-US" altLang="ko-KR" dirty="0"/>
              <a:t>, </a:t>
            </a:r>
            <a:r>
              <a:rPr lang="ko-KR" altLang="en-US" dirty="0"/>
              <a:t>날씨 탭을 누르면 </a:t>
            </a:r>
            <a:r>
              <a:rPr lang="ko-KR" altLang="en-US" dirty="0" err="1"/>
              <a:t>시각화된</a:t>
            </a:r>
            <a:r>
              <a:rPr lang="ko-KR" altLang="en-US" dirty="0"/>
              <a:t> 날씨 정보가 나오게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창에서는 구글 계정 인증을 통해 </a:t>
            </a:r>
            <a:r>
              <a:rPr lang="ko-KR" altLang="en-US" dirty="0" err="1"/>
              <a:t>간닪게</a:t>
            </a:r>
            <a:r>
              <a:rPr lang="ko-KR" altLang="en-US" dirty="0"/>
              <a:t> 회원가입하고</a:t>
            </a:r>
            <a:r>
              <a:rPr lang="en-US" altLang="ko-KR" dirty="0"/>
              <a:t>, </a:t>
            </a:r>
            <a:r>
              <a:rPr lang="ko-KR" altLang="en-US" dirty="0"/>
              <a:t>회원정보를 저장해서 동기화가 가능하도록 합니다</a:t>
            </a:r>
            <a:r>
              <a:rPr lang="en-US" altLang="ko-KR" dirty="0"/>
              <a:t>. </a:t>
            </a:r>
            <a:r>
              <a:rPr lang="ko-KR" altLang="en-US" dirty="0"/>
              <a:t>아래쪽 </a:t>
            </a:r>
            <a:r>
              <a:rPr lang="ko-KR" altLang="en-US" dirty="0" err="1"/>
              <a:t>탭호스트에</a:t>
            </a:r>
            <a:r>
              <a:rPr lang="ko-KR" altLang="en-US" dirty="0"/>
              <a:t> 날씨</a:t>
            </a:r>
            <a:r>
              <a:rPr lang="en-US" altLang="ko-KR" dirty="0"/>
              <a:t>, </a:t>
            </a:r>
            <a:r>
              <a:rPr lang="ko-KR" altLang="en-US" dirty="0"/>
              <a:t>메모장 기능을 구현하고</a:t>
            </a:r>
            <a:r>
              <a:rPr lang="en-US" altLang="ko-KR" dirty="0"/>
              <a:t>, </a:t>
            </a:r>
            <a:r>
              <a:rPr lang="ko-KR" altLang="en-US" dirty="0"/>
              <a:t>날씨는 시각화 </a:t>
            </a:r>
            <a:r>
              <a:rPr lang="ko-KR" altLang="en-US" dirty="0" err="1"/>
              <a:t>할것입니다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 </a:t>
            </a:r>
            <a:r>
              <a:rPr lang="en-US" altLang="ko-KR" dirty="0" err="1"/>
              <a:t>api</a:t>
            </a:r>
            <a:r>
              <a:rPr lang="ko-KR" altLang="en-US" dirty="0"/>
              <a:t>도 사용해서 네번째 </a:t>
            </a:r>
            <a:r>
              <a:rPr lang="ko-KR" altLang="en-US" dirty="0" err="1"/>
              <a:t>탭뷰에서</a:t>
            </a:r>
            <a:r>
              <a:rPr lang="ko-KR" altLang="en-US" dirty="0"/>
              <a:t> 코로나 관련 정보를 얻을 수 있게 할거입니다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3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6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착수발표때와 비교해서 달라진 목표는 현재 많은 사람들이 사용하고 있는 </a:t>
            </a:r>
            <a:r>
              <a:rPr lang="ko-KR" altLang="en-US" dirty="0" err="1"/>
              <a:t>캘린더앱을</a:t>
            </a:r>
            <a:r>
              <a:rPr lang="ko-KR" altLang="en-US" dirty="0"/>
              <a:t> 참고해서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를 변경했습니다</a:t>
            </a:r>
            <a:r>
              <a:rPr lang="en-US" altLang="ko-KR" dirty="0"/>
              <a:t>. </a:t>
            </a:r>
            <a:r>
              <a:rPr lang="ko-KR" altLang="en-US" dirty="0"/>
              <a:t>날씨관련  시각화 계획과 </a:t>
            </a:r>
            <a:r>
              <a:rPr lang="en-US" altLang="ko-KR" dirty="0"/>
              <a:t>firebase, </a:t>
            </a:r>
            <a:r>
              <a:rPr lang="ko-KR" altLang="en-US" dirty="0"/>
              <a:t>공휴일 외부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추가로 이용하는 계획이 추가되었습니다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개발일정은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</a:t>
            </a:r>
            <a:r>
              <a:rPr lang="ko-KR" altLang="en-US" dirty="0"/>
              <a:t> 이제 질문 받겠습니다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4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발표 </a:t>
            </a:r>
            <a:r>
              <a:rPr lang="ko-KR" altLang="en-US" dirty="0"/>
              <a:t>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936C-9DE4-46F0-8221-B208B2363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F7FF-8040-4C59-94CC-482BC3FC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CD6A9-9A03-449C-99EB-C1FB4CD7E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E3B9-E7A4-4D0E-8259-06201B0A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E76B-E13F-47E7-8DF2-F8B83B56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98B9D-3AC2-4255-AFD3-D070EE6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8BC1-C950-4610-AC45-12ED527D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3F66E-83F1-4A40-9AF7-F449670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AF57-5B94-4DBD-BBBC-3D8AA76F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3EF70-5710-4EAF-B899-59CF9DF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15662-7CA8-4B86-ACE5-6285AB3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AD971-9A9D-4CE3-9A47-50185158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A8CBF-5022-41E9-ABE5-A0BCDDD2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36D3-3DF2-4132-A134-D28AC383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3449-0034-4F8E-B18B-401B185A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41FF-E440-4C8A-8F85-5959438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9F3-E50B-495E-97C6-4002231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F991-3886-4A87-9062-BE9866E1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582B0-170F-4DA5-AFBF-236CA1A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545A2-A460-4E03-B034-49B0D320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D12E1-01A0-4D99-95E6-F3C55D75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8F1D-C200-470C-97B5-6071A6C0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F048E-BD56-4FE7-83B9-DF4D470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ADEDD-1499-4D3A-9C05-AC35C55D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B2911-787B-4892-8BF0-B994444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03225-06AA-4965-9CE0-3F64D3A0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8D09B-434B-4F08-80A6-CC89605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E10-1CBD-46C6-8629-F20B46CF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76A9-418F-4836-877E-F8E25066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B018F-F320-4889-8557-0442C0CC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E2DBB-5A79-4C1D-8316-11285563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A67B4-D325-4EEA-91A0-A69F36D4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C3237-3A18-44C1-92CC-4CA74D29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9E697-3630-4ABB-B6D5-1B4769D3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FD8075-5769-4916-97A9-FC27ECF2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1A5B17-9351-493D-B3EC-1838FE04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9B7595-73D6-47DE-97D8-D666C90E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C1AC8D-987D-49CF-B61C-44E26AF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D3A67-6F86-4E73-9644-B6CD9DC0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8A794D-E348-47CE-B43E-531BC80C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0527-45A6-4F96-91F4-125A12F7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625669-0BF1-4A4F-9CBD-18E3578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14248-414F-49AB-A38A-856DD4F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73A02-0CEC-4D46-9AAA-8E536D0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0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0B6A0-CE56-4609-B901-5D75D68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C1FF0-12DE-440A-A72D-EB10E70F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7E19F-C8DC-4946-805B-57AADE2F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6A34-D6C4-430F-B800-894B2FB5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884BE-DEF5-4D4F-A2A1-63EB7DD8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B3F5C-557D-46EA-8B1D-99067BF1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B4D5E-6226-4D7E-8AA5-78788CA3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5D7E0-3E11-4707-B7AC-689A948A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3DB8F-528B-4BA1-BEFC-0E67136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CCBF2-C0E2-49EF-B8CA-9F422DFF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80FA2-2747-40ED-A7BE-58BF8345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7DAA5-00AE-49A7-AFA3-B6256294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7A9E4-CBE4-434E-AD1A-71A6C17A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C8488-8E9A-4407-A74A-38798521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C1D1F-4EEE-4264-B182-438A0EA1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91765-3996-47D3-A7DE-919ED454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A1871-4709-44E4-9323-5269C63F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22AD6-701E-4E77-8127-7704B8310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286B4-FA4C-4E48-A327-C828559E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BAADE-3E9F-400C-8A63-4968DFA44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4D5A9-EDFB-4450-8110-F08192968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7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캘린더 및 자기관리 어플</a:t>
            </a:r>
            <a:br>
              <a:rPr lang="en-US" altLang="ko-KR" sz="5400" dirty="0"/>
            </a:br>
            <a:r>
              <a:rPr lang="ko-KR" altLang="en-US" sz="5400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A232D-CE15-4752-83B6-94DDFC027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4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pPr algn="r"/>
            <a:r>
              <a:rPr lang="en-US" altLang="ko-KR" sz="1800" dirty="0"/>
              <a:t>201624473 </a:t>
            </a:r>
            <a:r>
              <a:rPr lang="ko-KR" altLang="en-US" sz="1800" dirty="0" err="1"/>
              <a:t>민경언</a:t>
            </a:r>
            <a:endParaRPr lang="en-US" altLang="ko-KR" sz="1800" dirty="0"/>
          </a:p>
          <a:p>
            <a:pPr algn="r"/>
            <a:r>
              <a:rPr lang="en-US" altLang="ko-KR" sz="1800" dirty="0"/>
              <a:t>201624542 </a:t>
            </a:r>
            <a:r>
              <a:rPr lang="ko-KR" altLang="en-US" sz="1800" dirty="0"/>
              <a:t>이상진</a:t>
            </a:r>
            <a:r>
              <a:rPr lang="en-US" altLang="ko-KR" sz="1800" dirty="0"/>
              <a:t>(</a:t>
            </a:r>
            <a:r>
              <a:rPr lang="ko-KR" altLang="en-US" sz="1800" dirty="0"/>
              <a:t>발표자</a:t>
            </a:r>
            <a:r>
              <a:rPr lang="en-US" altLang="ko-KR" sz="1800" dirty="0"/>
              <a:t>)</a:t>
            </a:r>
          </a:p>
          <a:p>
            <a:pPr algn="r"/>
            <a:r>
              <a:rPr lang="en-US" altLang="ko-KR" sz="1800" dirty="0"/>
              <a:t>201624410 </a:t>
            </a:r>
            <a:r>
              <a:rPr lang="ko-KR" altLang="en-US" sz="1800" dirty="0"/>
              <a:t>권선근</a:t>
            </a:r>
          </a:p>
        </p:txBody>
      </p:sp>
    </p:spTree>
    <p:extLst>
      <p:ext uri="{BB962C8B-B14F-4D97-AF65-F5344CB8AC3E}">
        <p14:creationId xmlns:p14="http://schemas.microsoft.com/office/powerpoint/2010/main" val="36538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F02A-A000-419D-9CCA-138AA40A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까지의 구현 화면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CB3DB7-E9D1-48C6-8A26-E72CD9EEE667}"/>
              </a:ext>
            </a:extLst>
          </p:cNvPr>
          <p:cNvCxnSpPr>
            <a:cxnSpLocks/>
          </p:cNvCxnSpPr>
          <p:nvPr/>
        </p:nvCxnSpPr>
        <p:spPr>
          <a:xfrm flipH="1">
            <a:off x="5216236" y="2960369"/>
            <a:ext cx="69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12EA7115-26E0-47EE-979B-FDF4C0DD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1" y="1768598"/>
            <a:ext cx="2185987" cy="388619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233F308-05F9-4348-9AE2-C9EFD4C50A7B}"/>
              </a:ext>
            </a:extLst>
          </p:cNvPr>
          <p:cNvCxnSpPr>
            <a:cxnSpLocks/>
          </p:cNvCxnSpPr>
          <p:nvPr/>
        </p:nvCxnSpPr>
        <p:spPr>
          <a:xfrm>
            <a:off x="8033195" y="1701129"/>
            <a:ext cx="809268" cy="43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B716FE4C-F2C1-44E8-AC28-155516026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0817"/>
            <a:ext cx="1910831" cy="3212713"/>
          </a:xfrm>
          <a:prstGeom prst="rect">
            <a:avLst/>
          </a:prstGeom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74D56750-1EEE-4089-A5EC-38D2D67CA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0" y="1350817"/>
            <a:ext cx="1987672" cy="3533639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36288CB-2587-498C-B8C9-E48BEAF1CB42}"/>
              </a:ext>
            </a:extLst>
          </p:cNvPr>
          <p:cNvGrpSpPr/>
          <p:nvPr/>
        </p:nvGrpSpPr>
        <p:grpSpPr>
          <a:xfrm>
            <a:off x="3948545" y="2957173"/>
            <a:ext cx="7079906" cy="3886200"/>
            <a:chOff x="3948545" y="2957173"/>
            <a:chExt cx="7079906" cy="3886200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A3E5F05-24BF-4FC7-B5CB-5F55F0DF06BD}"/>
                </a:ext>
              </a:extLst>
            </p:cNvPr>
            <p:cNvCxnSpPr>
              <a:cxnSpLocks/>
            </p:cNvCxnSpPr>
            <p:nvPr/>
          </p:nvCxnSpPr>
          <p:spPr>
            <a:xfrm>
              <a:off x="3948545" y="4894897"/>
              <a:ext cx="4801011" cy="1317644"/>
            </a:xfrm>
            <a:prstGeom prst="bentConnector3">
              <a:avLst>
                <a:gd name="adj1" fmla="val 19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그림 47" descr="스크린샷, 키보드이(가) 표시된 사진&#10;&#10;자동 생성된 설명">
              <a:extLst>
                <a:ext uri="{FF2B5EF4-FFF2-40B4-BE49-F238E27FC236}">
                  <a16:creationId xmlns:a16="http://schemas.microsoft.com/office/drawing/2014/main" id="{D7A62CBD-D356-43DA-A096-7CEB0CE6C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463" y="2957173"/>
              <a:ext cx="2185988" cy="388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8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0F04D7D-AD90-4EBD-AA67-9125B2251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" y="0"/>
            <a:ext cx="3796052" cy="6858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9C91F22-E3F7-4FA6-AF77-DF80CE99DD82}"/>
              </a:ext>
            </a:extLst>
          </p:cNvPr>
          <p:cNvSpPr/>
          <p:nvPr/>
        </p:nvSpPr>
        <p:spPr>
          <a:xfrm>
            <a:off x="4000500" y="371475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C5DE6D-7BEF-4F85-9FC8-6679F502648A}"/>
              </a:ext>
            </a:extLst>
          </p:cNvPr>
          <p:cNvSpPr/>
          <p:nvPr/>
        </p:nvSpPr>
        <p:spPr>
          <a:xfrm>
            <a:off x="781050" y="371475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216237-C481-4A55-8B9F-6B39B484C051}"/>
              </a:ext>
            </a:extLst>
          </p:cNvPr>
          <p:cNvSpPr/>
          <p:nvPr/>
        </p:nvSpPr>
        <p:spPr>
          <a:xfrm>
            <a:off x="3086100" y="381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D1A6DD-231F-442F-8ACA-2009E93A89D3}"/>
              </a:ext>
            </a:extLst>
          </p:cNvPr>
          <p:cNvGrpSpPr/>
          <p:nvPr/>
        </p:nvGrpSpPr>
        <p:grpSpPr>
          <a:xfrm>
            <a:off x="4000500" y="0"/>
            <a:ext cx="7062787" cy="6587836"/>
            <a:chOff x="4000500" y="0"/>
            <a:chExt cx="7062787" cy="658783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F17630-DE05-42E2-99B6-642700B45A22}"/>
                </a:ext>
              </a:extLst>
            </p:cNvPr>
            <p:cNvSpPr/>
            <p:nvPr/>
          </p:nvSpPr>
          <p:spPr>
            <a:xfrm>
              <a:off x="4000500" y="2514600"/>
              <a:ext cx="4572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D7FF830C-3F32-414E-9F39-45B3491D9B4F}"/>
                </a:ext>
              </a:extLst>
            </p:cNvPr>
            <p:cNvCxnSpPr/>
            <p:nvPr/>
          </p:nvCxnSpPr>
          <p:spPr>
            <a:xfrm flipV="1">
              <a:off x="4548187" y="1619250"/>
              <a:ext cx="1157288" cy="10953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2989850-42E3-40D3-B71D-D0D1C5B27DB6}"/>
                </a:ext>
              </a:extLst>
            </p:cNvPr>
            <p:cNvCxnSpPr>
              <a:cxnSpLocks/>
            </p:cNvCxnSpPr>
            <p:nvPr/>
          </p:nvCxnSpPr>
          <p:spPr>
            <a:xfrm>
              <a:off x="7113313" y="4762499"/>
              <a:ext cx="1271068" cy="688831"/>
            </a:xfrm>
            <a:prstGeom prst="bentConnector3">
              <a:avLst>
                <a:gd name="adj1" fmla="val 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EF652E5-9E1F-42DB-9199-31D170C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475" y="0"/>
              <a:ext cx="2678906" cy="4762500"/>
            </a:xfrm>
            <a:prstGeom prst="rect">
              <a:avLst/>
            </a:prstGeom>
          </p:spPr>
        </p:pic>
        <p:pic>
          <p:nvPicPr>
            <p:cNvPr id="29" name="그림 2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1BFC8B0-FA49-4FE0-AAD2-B153113E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381" y="1825336"/>
              <a:ext cx="2678906" cy="476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3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84B8-C993-4886-A99C-EDD04911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11939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최종 목표 및 목표화면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515D-7C60-41D2-85BA-1DA2D5AA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4424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구현해놓은</a:t>
            </a:r>
            <a:r>
              <a:rPr lang="ko-KR" altLang="en-US" sz="1600" dirty="0"/>
              <a:t> </a:t>
            </a:r>
            <a:r>
              <a:rPr lang="en-US" altLang="ko-KR" sz="1600" dirty="0"/>
              <a:t>Firebase</a:t>
            </a:r>
            <a:r>
              <a:rPr lang="ko-KR" altLang="en-US" sz="1600" dirty="0"/>
              <a:t>의 기능을 이용하여 구글계정인증으로 간단하게 자체 웹서버에 </a:t>
            </a:r>
            <a:r>
              <a:rPr lang="ko-KR" altLang="en-US" sz="1600" dirty="0" err="1"/>
              <a:t>회원가입할</a:t>
            </a:r>
            <a:r>
              <a:rPr lang="ko-KR" altLang="en-US" sz="1600" dirty="0"/>
              <a:t> 수 있게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회원정보를 저장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아래쪽 </a:t>
            </a:r>
            <a:r>
              <a:rPr lang="ko-KR" altLang="en-US" sz="1600" dirty="0" err="1"/>
              <a:t>탭호스트에</a:t>
            </a:r>
            <a:r>
              <a:rPr lang="ko-KR" altLang="en-US" sz="1600" dirty="0"/>
              <a:t> 날씨</a:t>
            </a:r>
            <a:r>
              <a:rPr lang="en-US" altLang="ko-KR" sz="1600" dirty="0"/>
              <a:t>, </a:t>
            </a:r>
            <a:r>
              <a:rPr lang="ko-KR" altLang="en-US" sz="1600" dirty="0"/>
              <a:t>메모장 기능을 구현하고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날씨는 시각화해서 제공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코로나 </a:t>
            </a:r>
            <a:r>
              <a:rPr lang="en-US" altLang="ko-KR" sz="1600" dirty="0" err="1"/>
              <a:t>api</a:t>
            </a:r>
            <a:r>
              <a:rPr lang="ko-KR" altLang="en-US" sz="1600" dirty="0"/>
              <a:t>를 이용해서 코로나 관련 최신 정보를 얻을 수 있게 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공휴일 </a:t>
            </a:r>
            <a:r>
              <a:rPr lang="en-US" altLang="ko-KR" sz="1600" dirty="0" err="1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추가로 이용해서 달력에 공휴일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일정도 달력에 시각화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버튼이아닌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스와이프로</a:t>
            </a:r>
            <a:r>
              <a:rPr lang="ko-KR" altLang="en-US" sz="1600" dirty="0"/>
              <a:t> 그전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그다음달</a:t>
            </a:r>
            <a:r>
              <a:rPr lang="ko-KR" altLang="en-US" sz="1600" dirty="0"/>
              <a:t> 넘어가도록 하기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앱의 완성도를 높인 후에 일정에 추가한 정보들을 바탕으로 생활 패턴 추론 기능 추가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56843E-7A0E-4CC8-9168-32BD1125AC83}"/>
              </a:ext>
            </a:extLst>
          </p:cNvPr>
          <p:cNvGrpSpPr/>
          <p:nvPr/>
        </p:nvGrpSpPr>
        <p:grpSpPr>
          <a:xfrm>
            <a:off x="5415212" y="1129371"/>
            <a:ext cx="5184363" cy="2965167"/>
            <a:chOff x="5415212" y="1129371"/>
            <a:chExt cx="5184363" cy="29651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7C4AF8-F6A2-4594-B9D9-A5F866823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1432" y="1276991"/>
              <a:ext cx="2358143" cy="183520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C33F3E-5DA2-4705-9E92-FA66FBC0E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212" y="1129371"/>
              <a:ext cx="2496203" cy="296516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92390C3D-6F29-4C3A-8D65-8ECC17252AC8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 flipH="1" flipV="1">
              <a:off x="7550739" y="2224774"/>
              <a:ext cx="982338" cy="2757190"/>
            </a:xfrm>
            <a:prstGeom prst="bentConnector3">
              <a:avLst>
                <a:gd name="adj1" fmla="val -69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DEC07859-B189-4620-8CF9-6AE23B21E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82" y="1431820"/>
            <a:ext cx="1605492" cy="15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7F69-7DDC-40E4-8060-0F8E479D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형상관리 툴 사용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EB141-6839-452E-9C27-963A52AD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 err="1"/>
              <a:t>깃허브를</a:t>
            </a:r>
            <a:r>
              <a:rPr lang="ko-KR" altLang="en-US" dirty="0"/>
              <a:t> 이용해서 버전 </a:t>
            </a:r>
            <a:r>
              <a:rPr lang="ko-KR" altLang="en-US" dirty="0" err="1"/>
              <a:t>관리중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351C2-4808-4704-AF85-B46D6744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09" y="2307792"/>
            <a:ext cx="7590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5B0E3-A642-4587-83FA-7A49A453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점</a:t>
            </a:r>
            <a:r>
              <a:rPr lang="en-US" altLang="ko-KR" dirty="0"/>
              <a:t>, </a:t>
            </a:r>
            <a:r>
              <a:rPr lang="ko-KR" altLang="en-US" dirty="0"/>
              <a:t>추가된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5B487-AF26-4439-8126-7C3045FD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존재하는 캘린더 앱의 </a:t>
            </a:r>
            <a:r>
              <a:rPr lang="en-US" altLang="ko-KR" dirty="0"/>
              <a:t>UI</a:t>
            </a:r>
            <a:r>
              <a:rPr lang="ko-KR" altLang="en-US" dirty="0"/>
              <a:t>를 참고해서 </a:t>
            </a:r>
            <a:r>
              <a:rPr lang="en-US" altLang="ko-KR" dirty="0"/>
              <a:t>UI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머신 러닝을 활용한 일정 추천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날씨정보 관련 시각화</a:t>
            </a:r>
            <a:r>
              <a:rPr lang="en-US" altLang="ko-KR" dirty="0"/>
              <a:t>, </a:t>
            </a:r>
            <a:r>
              <a:rPr lang="ko-KR" altLang="en-US" dirty="0"/>
              <a:t>외부 </a:t>
            </a:r>
            <a:r>
              <a:rPr lang="en-US" altLang="ko-KR" dirty="0"/>
              <a:t>API </a:t>
            </a:r>
            <a:r>
              <a:rPr lang="ko-KR" altLang="en-US" dirty="0"/>
              <a:t>사용 추가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외교부 코로나 </a:t>
            </a:r>
            <a:r>
              <a:rPr lang="en-US" altLang="ko-KR" dirty="0"/>
              <a:t>API,  </a:t>
            </a:r>
            <a:r>
              <a:rPr lang="ko-KR" altLang="en-US" dirty="0"/>
              <a:t>공휴일 </a:t>
            </a:r>
            <a:r>
              <a:rPr lang="en-US" altLang="ko-KR" dirty="0"/>
              <a:t>API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77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A34D-866A-4999-A274-ACFD8932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548DF42-FC09-4B4C-83D4-99776C827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13335"/>
              </p:ext>
            </p:extLst>
          </p:nvPr>
        </p:nvGraphicFramePr>
        <p:xfrm>
          <a:off x="1436914" y="2221917"/>
          <a:ext cx="8546840" cy="3731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199">
                  <a:extLst>
                    <a:ext uri="{9D8B030D-6E8A-4147-A177-3AD203B41FA5}">
                      <a16:colId xmlns:a16="http://schemas.microsoft.com/office/drawing/2014/main" val="170069522"/>
                    </a:ext>
                  </a:extLst>
                </a:gridCol>
                <a:gridCol w="939754">
                  <a:extLst>
                    <a:ext uri="{9D8B030D-6E8A-4147-A177-3AD203B41FA5}">
                      <a16:colId xmlns:a16="http://schemas.microsoft.com/office/drawing/2014/main" val="985308316"/>
                    </a:ext>
                  </a:extLst>
                </a:gridCol>
                <a:gridCol w="1079960">
                  <a:extLst>
                    <a:ext uri="{9D8B030D-6E8A-4147-A177-3AD203B41FA5}">
                      <a16:colId xmlns:a16="http://schemas.microsoft.com/office/drawing/2014/main" val="2917127869"/>
                    </a:ext>
                  </a:extLst>
                </a:gridCol>
                <a:gridCol w="940702">
                  <a:extLst>
                    <a:ext uri="{9D8B030D-6E8A-4147-A177-3AD203B41FA5}">
                      <a16:colId xmlns:a16="http://schemas.microsoft.com/office/drawing/2014/main" val="2289962261"/>
                    </a:ext>
                  </a:extLst>
                </a:gridCol>
                <a:gridCol w="939754">
                  <a:extLst>
                    <a:ext uri="{9D8B030D-6E8A-4147-A177-3AD203B41FA5}">
                      <a16:colId xmlns:a16="http://schemas.microsoft.com/office/drawing/2014/main" val="2082284092"/>
                    </a:ext>
                  </a:extLst>
                </a:gridCol>
                <a:gridCol w="1342371">
                  <a:extLst>
                    <a:ext uri="{9D8B030D-6E8A-4147-A177-3AD203B41FA5}">
                      <a16:colId xmlns:a16="http://schemas.microsoft.com/office/drawing/2014/main" val="3964576049"/>
                    </a:ext>
                  </a:extLst>
                </a:gridCol>
                <a:gridCol w="1563100">
                  <a:extLst>
                    <a:ext uri="{9D8B030D-6E8A-4147-A177-3AD203B41FA5}">
                      <a16:colId xmlns:a16="http://schemas.microsoft.com/office/drawing/2014/main" val="1324615033"/>
                    </a:ext>
                  </a:extLst>
                </a:gridCol>
              </a:tblGrid>
              <a:tr h="456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개발 내용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11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13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14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15</a:t>
                      </a:r>
                      <a:r>
                        <a:rPr lang="ko-KR" sz="10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950200"/>
                  </a:ext>
                </a:extLst>
              </a:tr>
              <a:tr h="456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회원가입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동기화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431232"/>
                  </a:ext>
                </a:extLst>
              </a:tr>
              <a:tr h="952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캘린더 세부기능 및 </a:t>
                      </a:r>
                      <a:r>
                        <a:rPr lang="en-US" sz="1200" kern="100" dirty="0">
                          <a:effectLst/>
                        </a:rPr>
                        <a:t>UI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244199"/>
                  </a:ext>
                </a:extLst>
              </a:tr>
              <a:tr h="952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날씨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코로나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메모장 뷰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215707"/>
                  </a:ext>
                </a:extLst>
              </a:tr>
              <a:tr h="456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완성도 높이기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39380"/>
                  </a:ext>
                </a:extLst>
              </a:tr>
              <a:tr h="456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생활추론 모델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12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09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DF358-471E-4F63-95C1-675CDDC8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F8411-7955-4414-8AB3-1E2C8BF0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326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74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C583E-DEAC-4DB7-B16D-88D0BCB7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감사합니다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2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382</Words>
  <Application>Microsoft Office PowerPoint</Application>
  <PresentationFormat>와이드스크린</PresentationFormat>
  <Paragraphs>87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캘린더 및 자기관리 어플 중간 발표</vt:lpstr>
      <vt:lpstr>현재 까지의 구현 화면</vt:lpstr>
      <vt:lpstr>PowerPoint 프레젠테이션</vt:lpstr>
      <vt:lpstr>최종 목표 및 목표화면</vt:lpstr>
      <vt:lpstr>형상관리 툴 사용 현황</vt:lpstr>
      <vt:lpstr>달라진 점, 추가된 점</vt:lpstr>
      <vt:lpstr>개발일정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캘린더 및 생산성 어플</dc:title>
  <dc:creator>이 상진</dc:creator>
  <cp:lastModifiedBy>이 상진</cp:lastModifiedBy>
  <cp:revision>17</cp:revision>
  <dcterms:created xsi:type="dcterms:W3CDTF">2020-05-20T10:21:11Z</dcterms:created>
  <dcterms:modified xsi:type="dcterms:W3CDTF">2020-05-20T14:05:23Z</dcterms:modified>
</cp:coreProperties>
</file>