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78930-F3D7-4FE1-BD53-37E03880AEF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D4E0D-C44D-47BE-BEFB-B5B55468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0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969C-236E-4124-8A15-F7F1B80DA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85695-BA69-42D9-9959-7DB636591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EA65-9617-460F-965C-B732D98C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3E6D-5FBE-42DA-8F09-F56817CE656B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7BE93-2F41-4B8E-9728-DB3B7BAC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E667D-98F7-49AC-897B-D67C09A7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5B28-25FA-4792-9486-AC00EAAD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DDAA-2BF6-497F-8874-A9A127A7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5EAE9-C690-4CC0-BB83-14D4132D7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DFA0-B017-4633-94BA-44244903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FB76-DE89-442E-B31D-68E62BB542B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380B6-70E1-4AC5-9C87-CF5FF553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E49F-9056-4E45-A3A7-69CF5630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5B28-25FA-4792-9486-AC00EAAD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A3CC9-FDC6-438F-A728-3490185AF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E7C5C-F1D2-4626-B802-0D92EC971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E2400-C995-45C7-94E9-9C8C9DF1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2619-19DB-478A-8A32-373901DEE3D2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5ED5-9154-48B1-B89B-F1BA3DE8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DD19-D585-4E18-913B-6BB233C4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5B28-25FA-4792-9486-AC00EAAD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4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621D-17EF-4382-9DEB-0910637A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71CA1-4580-4203-9858-76E21C3DC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C40C-0BD3-4E7C-A33F-0380DC85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8CC4-B8A4-45B9-B726-44F60420157E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C0206-8246-49D0-ADD9-128D984A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DF8C3-D3B2-4BC7-91FC-1BA8D72C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5B28-25FA-4792-9486-AC00EAAD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9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508F-3E3E-472B-B7DA-5440A75E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76996-BFB8-4C1E-BADD-436A9CEC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9651-7C64-42FB-B46C-26869DB0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6908-BE16-468E-9813-3E2B99976CA3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AB606-66CD-44FD-A6E2-A8FC909C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9FDA-2188-46DE-8A68-DF74012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5B28-25FA-4792-9486-AC00EAAD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6640-0CE2-40D3-BC4A-52523575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076F-4AE5-4F1B-980E-22A4AC6D5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565E0-3E52-4C44-942D-E218D1D62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EB34E-74C5-407E-8599-5F52EBEB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0FC5-78E8-4A4E-8D63-F6C75DEFF112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AD3EA-AB12-4275-A625-E258FA29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F1925-C241-443D-8932-B9E191D1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5B28-25FA-4792-9486-AC00EAAD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7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8961-71E5-4771-82B5-E8514632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063A2-EE36-4CE5-9AB8-F2BC756C5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E1332-634B-4DC7-8BD2-3CE34F481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B2ABB-DF2B-40A2-B388-92C038DA6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E31B3-B61A-469A-9E8F-AE6B4E497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59684-FD82-4D60-8BDD-935BEA71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0ED4-52B7-469A-872A-34511DAE599E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C9907-872C-46C9-8AB8-7A96433F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DD206-0BCD-4EBE-BDE1-5DF6CE20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5B28-25FA-4792-9486-AC00EAAD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7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B364-102D-45A4-8397-C6326452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79F70-2CD4-47FA-B184-1B772B21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522C-3C86-480E-BEE7-FC1C66EA090F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1BBFF-0736-4AC7-8C94-F929EC9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12C26-909B-423B-A9AD-126B64C2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5B28-25FA-4792-9486-AC00EAAD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9E83A-931D-4F58-8C2A-C7007A9D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776E-7B9A-4CBD-A351-141CB178E8F3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41C86-109B-4945-87FC-D18E963F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D6A0A-9047-4D6D-8447-FD2DBD5B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5B28-25FA-4792-9486-AC00EAAD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1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87C0-4140-45FF-A943-E399B4ED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20FBD-7CE2-4273-B5F9-49B30CBF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8E3C4-6B07-4959-9CF7-5A7BE2128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8FD89-DB52-4835-AA02-5581C657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FC91-6812-4FB3-9F97-92D9DD9893E3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55C45-A69C-4758-9F7E-ECA1A31A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F161C-D6A9-4F1A-A3DC-BB3832E5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5B28-25FA-4792-9486-AC00EAAD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0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4D49-5120-45C3-8EB3-D7F17936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4C310-8B49-4157-A34E-5B4C1D073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E42EA-5657-475F-95E4-11C4FFB12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D7C1F-1FB1-4DE8-ADA4-558BDD1C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C85F-784E-4B9D-BAFA-50EB9D5EF89C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FFB97-281D-4025-BF02-DCFE325A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77435-5326-4728-A2D0-4D2FFE7C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5B28-25FA-4792-9486-AC00EAAD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248F4-4A17-40D6-A50C-1F1C1C16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7CC9-D560-4CD3-8ABE-542ABAFCF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4875-43CC-4DC8-9B28-17313195C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394D-344D-4FE7-9E61-434998155E28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29BBB-97E2-4B67-A4B7-6151CF698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4AE3-24DB-43A2-BBA3-7594C07E7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5B28-25FA-4792-9486-AC00EAAD74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Google Shape;11;p15">
            <a:extLst>
              <a:ext uri="{FF2B5EF4-FFF2-40B4-BE49-F238E27FC236}">
                <a16:creationId xmlns:a16="http://schemas.microsoft.com/office/drawing/2014/main" id="{32FCE5A8-F872-405A-8AE7-AD248E6D378A}"/>
              </a:ext>
            </a:extLst>
          </p:cNvPr>
          <p:cNvSpPr/>
          <p:nvPr userDrawn="1"/>
        </p:nvSpPr>
        <p:spPr>
          <a:xfrm rot="10800000" flipH="1">
            <a:off x="0" y="6249556"/>
            <a:ext cx="12192000" cy="4571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4;p15" descr="Small Use Shield_GoldOnTrans.eps">
            <a:extLst>
              <a:ext uri="{FF2B5EF4-FFF2-40B4-BE49-F238E27FC236}">
                <a16:creationId xmlns:a16="http://schemas.microsoft.com/office/drawing/2014/main" id="{82435F8C-3CD2-4126-8450-A9917AB9EC82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443761" y="0"/>
            <a:ext cx="748239" cy="748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45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990000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F44F-0627-4275-918A-6DBAC8C10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Title</a:t>
            </a:r>
            <a:endParaRPr lang="en-US" sz="3200" b="1" dirty="0">
              <a:solidFill>
                <a:srgbClr val="99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F9087-D6BC-47F2-BF70-8B19AF55F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Shengjie Liu</a:t>
            </a:r>
          </a:p>
          <a:p>
            <a:endParaRPr lang="en-US" dirty="0"/>
          </a:p>
          <a:p>
            <a:r>
              <a:rPr lang="en-US" dirty="0"/>
              <a:t>Apr 28,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6D59B-259C-4B36-9D93-D617C090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5B28-25FA-4792-9486-AC00EAAD74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0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and effects of diurnal temperature range in Los Angeles</dc:title>
  <dc:creator>Shengjie Liu</dc:creator>
  <cp:lastModifiedBy>Shengjie Liu</cp:lastModifiedBy>
  <cp:revision>47</cp:revision>
  <dcterms:created xsi:type="dcterms:W3CDTF">2022-04-26T00:19:56Z</dcterms:created>
  <dcterms:modified xsi:type="dcterms:W3CDTF">2022-04-26T00:44:31Z</dcterms:modified>
</cp:coreProperties>
</file>