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063baec6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063baec6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063baec6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063baec6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063c699f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063c699f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063c699f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063c699f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4441299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4441299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4441299e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4441299e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3600"/>
              <a:t>Smartphone GPS Duty-Cycle for Saving Battery in Navigation</a:t>
            </a:r>
            <a:endParaRPr sz="36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Borbonus, Stephen Marhefka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Algorithmically turn on and off the GPS unit in an attempt to reduce power consumption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a proof of concept implementation to run tests/measure power utilization to determine the degree of energy savings </a:t>
            </a:r>
            <a:endParaRPr sz="2400"/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Wrangle control of GPS unit...DONE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Obtain users location &amp; velocity...DONE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Design algorithm to control GPS given velocity and remaining travel distance...UNDERWAY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Perform testing of efficacy of algorithm...NOT STARTED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Measure power savings (if any) of algorithm...NOT STARTED</a:t>
            </a:r>
            <a:endParaRPr sz="2400"/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TO PLAN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Using power meter to measure power consumption rather than using system calls/other on-device methods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Potentially using static (premade) routes rather than routes generated by Google Maps/other services</a:t>
            </a:r>
            <a:endParaRPr sz="2400"/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(HOPEFUL) FINAL PRODUCT 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workable proof of concept algorithm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Running on a rooted Android device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Able to modulate GPS power state while </a:t>
            </a:r>
            <a:r>
              <a:rPr lang="en" sz="2400"/>
              <a:t>simultaneously</a:t>
            </a:r>
            <a:r>
              <a:rPr lang="en" sz="2400"/>
              <a:t> reducing power and </a:t>
            </a:r>
            <a:r>
              <a:rPr lang="en" sz="2400"/>
              <a:t>guaranteeing</a:t>
            </a:r>
            <a:r>
              <a:rPr lang="en" sz="2400"/>
              <a:t> a user won’t miss a turn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an algorithm that can be ported to established navigation systems</a:t>
            </a:r>
            <a:endParaRPr sz="2400"/>
          </a:p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225" y="500576"/>
            <a:ext cx="2330073" cy="4142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3325" y="500575"/>
            <a:ext cx="2330073" cy="4142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0" l="0" r="0" t="3651"/>
          <a:stretch/>
        </p:blipFill>
        <p:spPr>
          <a:xfrm>
            <a:off x="3158950" y="51750"/>
            <a:ext cx="2826101" cy="48407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