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1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88F3-F048-48B7-842B-A78D9DA35E5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3E5D-BC5B-4F2E-AF43-DBBFF5D1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GPS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Sanae Matsuki</a:t>
            </a:r>
          </a:p>
          <a:p>
            <a:r>
              <a:rPr lang="en-US" dirty="0"/>
              <a:t>EECE 5698-Robotic Sensing and Navigation</a:t>
            </a:r>
          </a:p>
          <a:p>
            <a:r>
              <a:rPr lang="en-US" dirty="0"/>
              <a:t>Homework #3</a:t>
            </a:r>
          </a:p>
        </p:txBody>
      </p:sp>
    </p:spTree>
    <p:extLst>
      <p:ext uri="{BB962C8B-B14F-4D97-AF65-F5344CB8AC3E}">
        <p14:creationId xmlns:p14="http://schemas.microsoft.com/office/powerpoint/2010/main" val="1406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Static, 10 Minutes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554"/>
            <a:ext cx="10515600" cy="39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Static Measurements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257" y="1825625"/>
            <a:ext cx="56114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in a Straight Line, 1 minute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800"/>
            <a:ext cx="10515600" cy="392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have used the input from HDOP (horizontal dilution of precision) to looked further into the error.</a:t>
            </a:r>
          </a:p>
          <a:p>
            <a:r>
              <a:rPr lang="en-US" dirty="0"/>
              <a:t>I would have expected about 5 meters of planar/horizontal error.</a:t>
            </a:r>
          </a:p>
          <a:p>
            <a:r>
              <a:rPr lang="en-US" dirty="0"/>
              <a:t>If I walked in a straight line on an incline, I would have most likely seen even more error.</a:t>
            </a:r>
          </a:p>
          <a:p>
            <a:r>
              <a:rPr lang="en-US" dirty="0"/>
              <a:t>I also expect that from taking tests within Northeastern campus, surrounded by tall buildings, might have affected my GPS signal </a:t>
            </a:r>
            <a:r>
              <a:rPr lang="en-US" dirty="0">
                <a:sym typeface="Wingdings" panose="05000000000000000000" pitchFamily="2" charset="2"/>
              </a:rPr>
              <a:t> creating a multipath interference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3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GPS Measurements</vt:lpstr>
      <vt:lpstr>Static, 10 Minutes</vt:lpstr>
      <vt:lpstr>Distribution of Static Measurements</vt:lpstr>
      <vt:lpstr>Moving in a Straight Line, 1 minute</vt:lpstr>
      <vt:lpstr>Error: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Measurements</dc:title>
  <dc:creator>Sanae Matsuki</dc:creator>
  <cp:lastModifiedBy>Sanae Matsuki</cp:lastModifiedBy>
  <cp:revision>4</cp:revision>
  <dcterms:created xsi:type="dcterms:W3CDTF">2017-03-11T22:41:43Z</dcterms:created>
  <dcterms:modified xsi:type="dcterms:W3CDTF">2017-03-11T22:45:54Z</dcterms:modified>
</cp:coreProperties>
</file>