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44" d="100"/>
          <a:sy n="44" d="100"/>
        </p:scale>
        <p:origin x="48" y="1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CD7-A1E1-465B-BB80-DC88A601520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1780-9CAF-4F6C-A878-01B9AF87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9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CD7-A1E1-465B-BB80-DC88A601520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1780-9CAF-4F6C-A878-01B9AF87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8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CD7-A1E1-465B-BB80-DC88A601520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1780-9CAF-4F6C-A878-01B9AF87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8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CD7-A1E1-465B-BB80-DC88A601520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1780-9CAF-4F6C-A878-01B9AF87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7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CD7-A1E1-465B-BB80-DC88A601520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1780-9CAF-4F6C-A878-01B9AF87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2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CD7-A1E1-465B-BB80-DC88A601520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1780-9CAF-4F6C-A878-01B9AF87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1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CD7-A1E1-465B-BB80-DC88A601520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1780-9CAF-4F6C-A878-01B9AF87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5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CD7-A1E1-465B-BB80-DC88A601520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1780-9CAF-4F6C-A878-01B9AF87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5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CD7-A1E1-465B-BB80-DC88A601520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1780-9CAF-4F6C-A878-01B9AF87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3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CD7-A1E1-465B-BB80-DC88A601520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1780-9CAF-4F6C-A878-01B9AF87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8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7CD7-A1E1-465B-BB80-DC88A601520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1780-9CAF-4F6C-A878-01B9AF87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8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D7CD7-A1E1-465B-BB80-DC88A601520E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A1780-9CAF-4F6C-A878-01B9AF87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9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GPS &amp; IMU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Sanae Matsuki</a:t>
            </a:r>
          </a:p>
          <a:p>
            <a:r>
              <a:rPr lang="en-US" dirty="0"/>
              <a:t>EECE 5698 Robotic Sensing and Navigation</a:t>
            </a:r>
          </a:p>
          <a:p>
            <a:r>
              <a:rPr lang="en-US" dirty="0"/>
              <a:t>Homework 5, Spring 2017</a:t>
            </a:r>
          </a:p>
        </p:txBody>
      </p:sp>
    </p:spTree>
    <p:extLst>
      <p:ext uri="{BB962C8B-B14F-4D97-AF65-F5344CB8AC3E}">
        <p14:creationId xmlns:p14="http://schemas.microsoft.com/office/powerpoint/2010/main" val="13912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 Subsystem Measurements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2761" y="1825625"/>
            <a:ext cx="68264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9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and Soft Iron Distortions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Distortions of the earth’s magnetic field are a result of external magnetic influence generally classified as either a hard or soft iron effect</a:t>
            </a:r>
          </a:p>
          <a:p>
            <a:r>
              <a:rPr lang="en-US" dirty="0"/>
              <a:t>Hard-iron: offset from (0,0)</a:t>
            </a:r>
          </a:p>
          <a:p>
            <a:r>
              <a:rPr lang="en-US" dirty="0"/>
              <a:t>Soft-iron: deform the circle to produce an ellipse</a:t>
            </a:r>
          </a:p>
          <a:p>
            <a:r>
              <a:rPr lang="en-US" dirty="0"/>
              <a:t>Distortion is dependent upon the distorting material rotating/moving with the sensor</a:t>
            </a:r>
          </a:p>
          <a:p>
            <a:r>
              <a:rPr lang="en-US" dirty="0"/>
              <a:t>Can be fixed computationally</a:t>
            </a:r>
          </a:p>
        </p:txBody>
      </p:sp>
    </p:spTree>
    <p:extLst>
      <p:ext uri="{BB962C8B-B14F-4D97-AF65-F5344CB8AC3E}">
        <p14:creationId xmlns:p14="http://schemas.microsoft.com/office/powerpoint/2010/main" val="341727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and Soft Iron Distortion Fix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0343"/>
            <a:ext cx="11286348" cy="30346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913" y="5501347"/>
            <a:ext cx="1508287" cy="12066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177" y="5576874"/>
            <a:ext cx="1931081" cy="1055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4332" y="5576874"/>
            <a:ext cx="1836965" cy="99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3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Yaw Rate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65500"/>
            <a:ext cx="10515600" cy="287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6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Y Acceleration and Y </a:t>
            </a:r>
            <a:r>
              <a:rPr lang="en-US" dirty="0" err="1"/>
              <a:t>obs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3774"/>
            <a:ext cx="10515600" cy="415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4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GPS </a:t>
            </a:r>
            <a:r>
              <a:rPr lang="en-US"/>
              <a:t>vs IMU Sensor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840139"/>
            <a:ext cx="5517748" cy="4351338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59" y="1840139"/>
            <a:ext cx="51038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3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97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GPS &amp; IMU</vt:lpstr>
      <vt:lpstr>IMU Subsystem Measurements</vt:lpstr>
      <vt:lpstr>Hard and Soft Iron Distortions</vt:lpstr>
      <vt:lpstr>Hard and Soft Iron Distortion Fix</vt:lpstr>
      <vt:lpstr>Yaw Rate </vt:lpstr>
      <vt:lpstr>Comparing Y Acceleration and Y obs</vt:lpstr>
      <vt:lpstr>Position GPS vs IMU Sensor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&amp; IMU</dc:title>
  <dc:creator>Sanae Matsuki</dc:creator>
  <cp:lastModifiedBy>Sanae Matsuki</cp:lastModifiedBy>
  <cp:revision>12</cp:revision>
  <dcterms:created xsi:type="dcterms:W3CDTF">2017-03-11T23:05:21Z</dcterms:created>
  <dcterms:modified xsi:type="dcterms:W3CDTF">2017-03-12T00:59:41Z</dcterms:modified>
</cp:coreProperties>
</file>