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Ultra Infrastructure &amp; Economic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vertically integrated Web3 gaming economy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Ultra: Full-Stack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Ultra L1 (EOSIO-based): Developer-controlled, configurable bandwidth</a:t>
            </a:r>
          </a:p>
          <a:p>
            <a:r>
              <a:t>• POWER: Native staking resource that governs throughput</a:t>
            </a:r>
          </a:p>
          <a:p>
            <a:r>
              <a:t>• VSCode Extension: Contract creation, keys, deploy, manage</a:t>
            </a:r>
          </a:p>
          <a:p>
            <a:r>
              <a:t>• RAM &amp; Auction System: Tied to $UOS, real token sinks</a:t>
            </a:r>
          </a:p>
          <a:p>
            <a:r>
              <a:t>• Trustless EOS ↔ EVM Bridge: Secure ERC20 swaps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Dual DEX Strategy: External to Internal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Unipool + Uniswap (EVM-side): LP incentives for UOS-ETH</a:t>
            </a:r>
          </a:p>
          <a:p>
            <a:r>
              <a:t>• Sigma Prime audited → secure emissions logic</a:t>
            </a:r>
          </a:p>
          <a:p>
            <a:r>
              <a:t>• Cloak: Ultra’s private, composable in-game DEX</a:t>
            </a:r>
          </a:p>
          <a:p>
            <a:r>
              <a:t>   - zk-mint, burn, shielded balances</a:t>
            </a:r>
          </a:p>
          <a:p>
            <a:r>
              <a:t>   - EOSIO-native with composable NFTs and hooks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Vaulta: Financial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Vaulta (formerly EOS): Integrated compliance + fiat rails</a:t>
            </a:r>
          </a:p>
          <a:p>
            <a:r>
              <a:t>• Handles KYC, custody, stablecoin flows</a:t>
            </a:r>
          </a:p>
          <a:p>
            <a:r>
              <a:t>• Ultra apps can use Vaulta APIs for fiat/NFT/DEX</a:t>
            </a:r>
          </a:p>
          <a:p>
            <a:r>
              <a:t>• Helps bridge traditional finance into Ultra’s economy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ExSat: Docking Layer or Distraction?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ExSat = Bitcoin-EVM hybrid infra project</a:t>
            </a:r>
          </a:p>
          <a:p>
            <a:r>
              <a:t>• No confirmed ties to Ultra, Vaulta, or Cloak</a:t>
            </a:r>
          </a:p>
          <a:p>
            <a:r>
              <a:t>• Mentions of 'ultra' relate to 'Unicorn Ultra (U2U)'</a:t>
            </a:r>
          </a:p>
          <a:p>
            <a:r>
              <a:t>• Possible future synergy — no integration now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Investor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$UOS has real utility: RAM, POWER, auctions, DEX fees</a:t>
            </a:r>
          </a:p>
          <a:p>
            <a:r>
              <a:t>• Infra covers gaming, finance, privacy, bridging</a:t>
            </a:r>
          </a:p>
          <a:p>
            <a:r>
              <a:t>• Mature dev tools = scalable ecosystem growth</a:t>
            </a:r>
          </a:p>
          <a:p>
            <a:r>
              <a:t>• Vaulta adds fiat on-ramps + compliance stack</a:t>
            </a:r>
          </a:p>
          <a:p>
            <a:r>
              <a:t>• Long-term: Own chain, own DEX, own infra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