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56" r:id="rId2"/>
    <p:sldId id="257" r:id="rId3"/>
    <p:sldId id="259" r:id="rId4"/>
    <p:sldId id="260" r:id="rId5"/>
    <p:sldId id="261" r:id="rId6"/>
    <p:sldId id="262" r:id="rId7"/>
    <p:sldId id="263" r:id="rId8"/>
    <p:sldId id="264" r:id="rId9"/>
    <p:sldId id="265" r:id="rId10"/>
    <p:sldId id="266" r:id="rId11"/>
    <p:sldId id="267" r:id="rId12"/>
    <p:sldId id="270" r:id="rId13"/>
    <p:sldId id="269" r:id="rId14"/>
    <p:sldId id="268"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BB7A98-2CDB-446C-BFB8-DCB3AFDFD35D}" v="292" dt="2019-04-21T03:34:47.9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3" d="100"/>
          <a:sy n="113" d="100"/>
        </p:scale>
        <p:origin x="9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McMullan" userId="6414a2c7-78ac-4fbe-a43b-0c1d1ff3276e" providerId="ADAL" clId="{66BB7A98-2CDB-446C-BFB8-DCB3AFDFD35D}"/>
    <pc:docChg chg="undo custSel addSld delSld modSld sldOrd modMainMaster">
      <pc:chgData name="Scott McMullan" userId="6414a2c7-78ac-4fbe-a43b-0c1d1ff3276e" providerId="ADAL" clId="{66BB7A98-2CDB-446C-BFB8-DCB3AFDFD35D}" dt="2019-04-21T03:34:47.934" v="2259"/>
      <pc:docMkLst>
        <pc:docMk/>
      </pc:docMkLst>
      <pc:sldChg chg="modTransition setBg">
        <pc:chgData name="Scott McMullan" userId="6414a2c7-78ac-4fbe-a43b-0c1d1ff3276e" providerId="ADAL" clId="{66BB7A98-2CDB-446C-BFB8-DCB3AFDFD35D}" dt="2019-04-21T03:30:19.202" v="2241"/>
        <pc:sldMkLst>
          <pc:docMk/>
          <pc:sldMk cId="98047505" sldId="256"/>
        </pc:sldMkLst>
      </pc:sldChg>
      <pc:sldChg chg="addSp modSp add modTransition setBg">
        <pc:chgData name="Scott McMullan" userId="6414a2c7-78ac-4fbe-a43b-0c1d1ff3276e" providerId="ADAL" clId="{66BB7A98-2CDB-446C-BFB8-DCB3AFDFD35D}" dt="2019-04-21T03:30:19.202" v="2241"/>
        <pc:sldMkLst>
          <pc:docMk/>
          <pc:sldMk cId="3416246785" sldId="257"/>
        </pc:sldMkLst>
        <pc:spChg chg="mod">
          <ac:chgData name="Scott McMullan" userId="6414a2c7-78ac-4fbe-a43b-0c1d1ff3276e" providerId="ADAL" clId="{66BB7A98-2CDB-446C-BFB8-DCB3AFDFD35D}" dt="2019-04-21T02:35:20.430" v="319" actId="1076"/>
          <ac:spMkLst>
            <pc:docMk/>
            <pc:sldMk cId="3416246785" sldId="257"/>
            <ac:spMk id="2" creationId="{FB5A383C-6BB9-4DD9-B005-443442E605EC}"/>
          </ac:spMkLst>
        </pc:spChg>
        <pc:spChg chg="add mod">
          <ac:chgData name="Scott McMullan" userId="6414a2c7-78ac-4fbe-a43b-0c1d1ff3276e" providerId="ADAL" clId="{66BB7A98-2CDB-446C-BFB8-DCB3AFDFD35D}" dt="2019-04-21T02:31:50.128" v="99" actId="13822"/>
          <ac:spMkLst>
            <pc:docMk/>
            <pc:sldMk cId="3416246785" sldId="257"/>
            <ac:spMk id="4" creationId="{0E250499-2023-46E2-988F-4F729019A76B}"/>
          </ac:spMkLst>
        </pc:spChg>
        <pc:spChg chg="add mod">
          <ac:chgData name="Scott McMullan" userId="6414a2c7-78ac-4fbe-a43b-0c1d1ff3276e" providerId="ADAL" clId="{66BB7A98-2CDB-446C-BFB8-DCB3AFDFD35D}" dt="2019-04-21T02:35:06.550" v="317" actId="122"/>
          <ac:spMkLst>
            <pc:docMk/>
            <pc:sldMk cId="3416246785" sldId="257"/>
            <ac:spMk id="5" creationId="{FBA01A1A-D6B4-4767-9882-4011B8152D6B}"/>
          </ac:spMkLst>
        </pc:spChg>
        <pc:spChg chg="add mod">
          <ac:chgData name="Scott McMullan" userId="6414a2c7-78ac-4fbe-a43b-0c1d1ff3276e" providerId="ADAL" clId="{66BB7A98-2CDB-446C-BFB8-DCB3AFDFD35D}" dt="2019-04-21T03:04:52.694" v="1742" actId="27636"/>
          <ac:spMkLst>
            <pc:docMk/>
            <pc:sldMk cId="3416246785" sldId="257"/>
            <ac:spMk id="6" creationId="{3D65566C-A444-4A49-AAB1-D86055B130A1}"/>
          </ac:spMkLst>
        </pc:spChg>
      </pc:sldChg>
      <pc:sldChg chg="modSp add del setBg">
        <pc:chgData name="Scott McMullan" userId="6414a2c7-78ac-4fbe-a43b-0c1d1ff3276e" providerId="ADAL" clId="{66BB7A98-2CDB-446C-BFB8-DCB3AFDFD35D}" dt="2019-04-21T02:47:14.287" v="1477" actId="2696"/>
        <pc:sldMkLst>
          <pc:docMk/>
          <pc:sldMk cId="1168307724" sldId="258"/>
        </pc:sldMkLst>
        <pc:spChg chg="mod">
          <ac:chgData name="Scott McMullan" userId="6414a2c7-78ac-4fbe-a43b-0c1d1ff3276e" providerId="ADAL" clId="{66BB7A98-2CDB-446C-BFB8-DCB3AFDFD35D}" dt="2019-04-21T02:44:02.391" v="1457" actId="20577"/>
          <ac:spMkLst>
            <pc:docMk/>
            <pc:sldMk cId="1168307724" sldId="258"/>
            <ac:spMk id="2" creationId="{149659A5-E1D6-4427-9436-DE3B84C82DF5}"/>
          </ac:spMkLst>
        </pc:spChg>
      </pc:sldChg>
      <pc:sldChg chg="add del setBg">
        <pc:chgData name="Scott McMullan" userId="6414a2c7-78ac-4fbe-a43b-0c1d1ff3276e" providerId="ADAL" clId="{66BB7A98-2CDB-446C-BFB8-DCB3AFDFD35D}" dt="2019-04-21T02:30:35.503" v="96" actId="2696"/>
        <pc:sldMkLst>
          <pc:docMk/>
          <pc:sldMk cId="2137137078" sldId="258"/>
        </pc:sldMkLst>
      </pc:sldChg>
      <pc:sldChg chg="add del setBg">
        <pc:chgData name="Scott McMullan" userId="6414a2c7-78ac-4fbe-a43b-0c1d1ff3276e" providerId="ADAL" clId="{66BB7A98-2CDB-446C-BFB8-DCB3AFDFD35D}" dt="2019-04-21T02:43:52.156" v="1438" actId="2696"/>
        <pc:sldMkLst>
          <pc:docMk/>
          <pc:sldMk cId="2579494530" sldId="258"/>
        </pc:sldMkLst>
      </pc:sldChg>
      <pc:sldChg chg="add del setBg">
        <pc:chgData name="Scott McMullan" userId="6414a2c7-78ac-4fbe-a43b-0c1d1ff3276e" providerId="ADAL" clId="{66BB7A98-2CDB-446C-BFB8-DCB3AFDFD35D}" dt="2019-04-21T02:30:32.222" v="95" actId="2696"/>
        <pc:sldMkLst>
          <pc:docMk/>
          <pc:sldMk cId="904492356" sldId="259"/>
        </pc:sldMkLst>
      </pc:sldChg>
      <pc:sldChg chg="addSp delSp modSp add modTransition modAnim">
        <pc:chgData name="Scott McMullan" userId="6414a2c7-78ac-4fbe-a43b-0c1d1ff3276e" providerId="ADAL" clId="{66BB7A98-2CDB-446C-BFB8-DCB3AFDFD35D}" dt="2019-04-21T03:32:58.022" v="2247"/>
        <pc:sldMkLst>
          <pc:docMk/>
          <pc:sldMk cId="1221320613" sldId="259"/>
        </pc:sldMkLst>
        <pc:spChg chg="mod">
          <ac:chgData name="Scott McMullan" userId="6414a2c7-78ac-4fbe-a43b-0c1d1ff3276e" providerId="ADAL" clId="{66BB7A98-2CDB-446C-BFB8-DCB3AFDFD35D}" dt="2019-04-21T02:47:21.740" v="1493" actId="20577"/>
          <ac:spMkLst>
            <pc:docMk/>
            <pc:sldMk cId="1221320613" sldId="259"/>
            <ac:spMk id="5" creationId="{FBA01A1A-D6B4-4767-9882-4011B8152D6B}"/>
          </ac:spMkLst>
        </pc:spChg>
        <pc:spChg chg="mod">
          <ac:chgData name="Scott McMullan" userId="6414a2c7-78ac-4fbe-a43b-0c1d1ff3276e" providerId="ADAL" clId="{66BB7A98-2CDB-446C-BFB8-DCB3AFDFD35D}" dt="2019-04-21T02:49:47.554" v="1547"/>
          <ac:spMkLst>
            <pc:docMk/>
            <pc:sldMk cId="1221320613" sldId="259"/>
            <ac:spMk id="6" creationId="{3D65566C-A444-4A49-AAB1-D86055B130A1}"/>
          </ac:spMkLst>
        </pc:spChg>
        <pc:graphicFrameChg chg="add del mod">
          <ac:chgData name="Scott McMullan" userId="6414a2c7-78ac-4fbe-a43b-0c1d1ff3276e" providerId="ADAL" clId="{66BB7A98-2CDB-446C-BFB8-DCB3AFDFD35D}" dt="2019-04-21T02:50:17.915" v="1554"/>
          <ac:graphicFrameMkLst>
            <pc:docMk/>
            <pc:sldMk cId="1221320613" sldId="259"/>
            <ac:graphicFrameMk id="7" creationId="{7F049037-54B5-4E4E-A700-AEA08AFE38EF}"/>
          </ac:graphicFrameMkLst>
        </pc:graphicFrameChg>
        <pc:graphicFrameChg chg="add del modGraphic">
          <ac:chgData name="Scott McMullan" userId="6414a2c7-78ac-4fbe-a43b-0c1d1ff3276e" providerId="ADAL" clId="{66BB7A98-2CDB-446C-BFB8-DCB3AFDFD35D}" dt="2019-04-21T02:50:38.679" v="1558" actId="478"/>
          <ac:graphicFrameMkLst>
            <pc:docMk/>
            <pc:sldMk cId="1221320613" sldId="259"/>
            <ac:graphicFrameMk id="8" creationId="{A38072AE-3D3C-4753-BCF2-78B763E13473}"/>
          </ac:graphicFrameMkLst>
        </pc:graphicFrameChg>
        <pc:graphicFrameChg chg="add mod modGraphic">
          <ac:chgData name="Scott McMullan" userId="6414a2c7-78ac-4fbe-a43b-0c1d1ff3276e" providerId="ADAL" clId="{66BB7A98-2CDB-446C-BFB8-DCB3AFDFD35D}" dt="2019-04-21T02:56:59.481" v="1611" actId="14100"/>
          <ac:graphicFrameMkLst>
            <pc:docMk/>
            <pc:sldMk cId="1221320613" sldId="259"/>
            <ac:graphicFrameMk id="9" creationId="{8BC74202-0B58-4F61-87EB-1B4BA0666006}"/>
          </ac:graphicFrameMkLst>
        </pc:graphicFrameChg>
      </pc:sldChg>
      <pc:sldChg chg="addSp delSp modSp add modTransition modAnim">
        <pc:chgData name="Scott McMullan" userId="6414a2c7-78ac-4fbe-a43b-0c1d1ff3276e" providerId="ADAL" clId="{66BB7A98-2CDB-446C-BFB8-DCB3AFDFD35D}" dt="2019-04-21T03:32:48.857" v="2246"/>
        <pc:sldMkLst>
          <pc:docMk/>
          <pc:sldMk cId="1124567662" sldId="260"/>
        </pc:sldMkLst>
        <pc:spChg chg="mod">
          <ac:chgData name="Scott McMullan" userId="6414a2c7-78ac-4fbe-a43b-0c1d1ff3276e" providerId="ADAL" clId="{66BB7A98-2CDB-446C-BFB8-DCB3AFDFD35D}" dt="2019-04-21T02:58:18.851" v="1612" actId="5793"/>
          <ac:spMkLst>
            <pc:docMk/>
            <pc:sldMk cId="1124567662" sldId="260"/>
            <ac:spMk id="6" creationId="{3D65566C-A444-4A49-AAB1-D86055B130A1}"/>
          </ac:spMkLst>
        </pc:spChg>
        <pc:spChg chg="add">
          <ac:chgData name="Scott McMullan" userId="6414a2c7-78ac-4fbe-a43b-0c1d1ff3276e" providerId="ADAL" clId="{66BB7A98-2CDB-446C-BFB8-DCB3AFDFD35D}" dt="2019-04-21T02:56:07.335" v="1600"/>
          <ac:spMkLst>
            <pc:docMk/>
            <pc:sldMk cId="1124567662" sldId="260"/>
            <ac:spMk id="8" creationId="{E8EEEF91-FD39-4071-98E3-719D1597A21D}"/>
          </ac:spMkLst>
        </pc:spChg>
        <pc:graphicFrameChg chg="add mod modGraphic">
          <ac:chgData name="Scott McMullan" userId="6414a2c7-78ac-4fbe-a43b-0c1d1ff3276e" providerId="ADAL" clId="{66BB7A98-2CDB-446C-BFB8-DCB3AFDFD35D}" dt="2019-04-21T02:56:42.898" v="1608" actId="2711"/>
          <ac:graphicFrameMkLst>
            <pc:docMk/>
            <pc:sldMk cId="1124567662" sldId="260"/>
            <ac:graphicFrameMk id="7" creationId="{4B744319-401C-4D9B-B0F2-CF5C7F4EDD72}"/>
          </ac:graphicFrameMkLst>
        </pc:graphicFrameChg>
        <pc:graphicFrameChg chg="del modGraphic">
          <ac:chgData name="Scott McMullan" userId="6414a2c7-78ac-4fbe-a43b-0c1d1ff3276e" providerId="ADAL" clId="{66BB7A98-2CDB-446C-BFB8-DCB3AFDFD35D}" dt="2019-04-21T02:55:49.784" v="1598" actId="478"/>
          <ac:graphicFrameMkLst>
            <pc:docMk/>
            <pc:sldMk cId="1124567662" sldId="260"/>
            <ac:graphicFrameMk id="9" creationId="{8BC74202-0B58-4F61-87EB-1B4BA0666006}"/>
          </ac:graphicFrameMkLst>
        </pc:graphicFrameChg>
      </pc:sldChg>
      <pc:sldChg chg="delSp modSp add modTransition">
        <pc:chgData name="Scott McMullan" userId="6414a2c7-78ac-4fbe-a43b-0c1d1ff3276e" providerId="ADAL" clId="{66BB7A98-2CDB-446C-BFB8-DCB3AFDFD35D}" dt="2019-04-21T03:30:19.202" v="2241"/>
        <pc:sldMkLst>
          <pc:docMk/>
          <pc:sldMk cId="3669531594" sldId="261"/>
        </pc:sldMkLst>
        <pc:spChg chg="mod">
          <ac:chgData name="Scott McMullan" userId="6414a2c7-78ac-4fbe-a43b-0c1d1ff3276e" providerId="ADAL" clId="{66BB7A98-2CDB-446C-BFB8-DCB3AFDFD35D}" dt="2019-04-21T02:58:45.960" v="1638" actId="20577"/>
          <ac:spMkLst>
            <pc:docMk/>
            <pc:sldMk cId="3669531594" sldId="261"/>
            <ac:spMk id="5" creationId="{FBA01A1A-D6B4-4767-9882-4011B8152D6B}"/>
          </ac:spMkLst>
        </pc:spChg>
        <pc:spChg chg="mod">
          <ac:chgData name="Scott McMullan" userId="6414a2c7-78ac-4fbe-a43b-0c1d1ff3276e" providerId="ADAL" clId="{66BB7A98-2CDB-446C-BFB8-DCB3AFDFD35D}" dt="2019-04-21T02:59:21.319" v="1651" actId="20577"/>
          <ac:spMkLst>
            <pc:docMk/>
            <pc:sldMk cId="3669531594" sldId="261"/>
            <ac:spMk id="6" creationId="{3D65566C-A444-4A49-AAB1-D86055B130A1}"/>
          </ac:spMkLst>
        </pc:spChg>
        <pc:graphicFrameChg chg="del">
          <ac:chgData name="Scott McMullan" userId="6414a2c7-78ac-4fbe-a43b-0c1d1ff3276e" providerId="ADAL" clId="{66BB7A98-2CDB-446C-BFB8-DCB3AFDFD35D}" dt="2019-04-21T02:58:53.663" v="1639" actId="478"/>
          <ac:graphicFrameMkLst>
            <pc:docMk/>
            <pc:sldMk cId="3669531594" sldId="261"/>
            <ac:graphicFrameMk id="7" creationId="{4B744319-401C-4D9B-B0F2-CF5C7F4EDD72}"/>
          </ac:graphicFrameMkLst>
        </pc:graphicFrameChg>
      </pc:sldChg>
      <pc:sldChg chg="addSp delSp modSp add modTransition modAnim">
        <pc:chgData name="Scott McMullan" userId="6414a2c7-78ac-4fbe-a43b-0c1d1ff3276e" providerId="ADAL" clId="{66BB7A98-2CDB-446C-BFB8-DCB3AFDFD35D}" dt="2019-04-21T03:34:03.632" v="2254"/>
        <pc:sldMkLst>
          <pc:docMk/>
          <pc:sldMk cId="1140004596" sldId="262"/>
        </pc:sldMkLst>
        <pc:spChg chg="mod">
          <ac:chgData name="Scott McMullan" userId="6414a2c7-78ac-4fbe-a43b-0c1d1ff3276e" providerId="ADAL" clId="{66BB7A98-2CDB-446C-BFB8-DCB3AFDFD35D}" dt="2019-04-21T02:59:53.147" v="1679" actId="20577"/>
          <ac:spMkLst>
            <pc:docMk/>
            <pc:sldMk cId="1140004596" sldId="262"/>
            <ac:spMk id="5" creationId="{FBA01A1A-D6B4-4767-9882-4011B8152D6B}"/>
          </ac:spMkLst>
        </pc:spChg>
        <pc:spChg chg="mod">
          <ac:chgData name="Scott McMullan" userId="6414a2c7-78ac-4fbe-a43b-0c1d1ff3276e" providerId="ADAL" clId="{66BB7A98-2CDB-446C-BFB8-DCB3AFDFD35D}" dt="2019-04-21T03:00:29.733" v="1694" actId="27636"/>
          <ac:spMkLst>
            <pc:docMk/>
            <pc:sldMk cId="1140004596" sldId="262"/>
            <ac:spMk id="6" creationId="{3D65566C-A444-4A49-AAB1-D86055B130A1}"/>
          </ac:spMkLst>
        </pc:spChg>
        <pc:spChg chg="add del mod">
          <ac:chgData name="Scott McMullan" userId="6414a2c7-78ac-4fbe-a43b-0c1d1ff3276e" providerId="ADAL" clId="{66BB7A98-2CDB-446C-BFB8-DCB3AFDFD35D}" dt="2019-04-21T03:01:01.336" v="1699"/>
          <ac:spMkLst>
            <pc:docMk/>
            <pc:sldMk cId="1140004596" sldId="262"/>
            <ac:spMk id="7" creationId="{5623ABC3-EAB7-4CBA-A8AB-EFA6A787AB01}"/>
          </ac:spMkLst>
        </pc:spChg>
        <pc:spChg chg="add mod">
          <ac:chgData name="Scott McMullan" userId="6414a2c7-78ac-4fbe-a43b-0c1d1ff3276e" providerId="ADAL" clId="{66BB7A98-2CDB-446C-BFB8-DCB3AFDFD35D}" dt="2019-04-21T03:04:12.581" v="1732" actId="20577"/>
          <ac:spMkLst>
            <pc:docMk/>
            <pc:sldMk cId="1140004596" sldId="262"/>
            <ac:spMk id="9" creationId="{AE46070B-3FCB-480F-B25D-608AFF9F939F}"/>
          </ac:spMkLst>
        </pc:spChg>
      </pc:sldChg>
      <pc:sldChg chg="addSp modSp add ord modTransition modAnim">
        <pc:chgData name="Scott McMullan" userId="6414a2c7-78ac-4fbe-a43b-0c1d1ff3276e" providerId="ADAL" clId="{66BB7A98-2CDB-446C-BFB8-DCB3AFDFD35D}" dt="2019-04-21T03:34:16.922" v="2256"/>
        <pc:sldMkLst>
          <pc:docMk/>
          <pc:sldMk cId="597658696" sldId="263"/>
        </pc:sldMkLst>
        <pc:spChg chg="mod">
          <ac:chgData name="Scott McMullan" userId="6414a2c7-78ac-4fbe-a43b-0c1d1ff3276e" providerId="ADAL" clId="{66BB7A98-2CDB-446C-BFB8-DCB3AFDFD35D}" dt="2019-04-21T03:06:09.462" v="1746" actId="20577"/>
          <ac:spMkLst>
            <pc:docMk/>
            <pc:sldMk cId="597658696" sldId="263"/>
            <ac:spMk id="5" creationId="{FBA01A1A-D6B4-4767-9882-4011B8152D6B}"/>
          </ac:spMkLst>
        </pc:spChg>
        <pc:spChg chg="mod">
          <ac:chgData name="Scott McMullan" userId="6414a2c7-78ac-4fbe-a43b-0c1d1ff3276e" providerId="ADAL" clId="{66BB7A98-2CDB-446C-BFB8-DCB3AFDFD35D}" dt="2019-04-21T03:07:06.382" v="1753"/>
          <ac:spMkLst>
            <pc:docMk/>
            <pc:sldMk cId="597658696" sldId="263"/>
            <ac:spMk id="6" creationId="{3D65566C-A444-4A49-AAB1-D86055B130A1}"/>
          </ac:spMkLst>
        </pc:spChg>
        <pc:picChg chg="add mod">
          <ac:chgData name="Scott McMullan" userId="6414a2c7-78ac-4fbe-a43b-0c1d1ff3276e" providerId="ADAL" clId="{66BB7A98-2CDB-446C-BFB8-DCB3AFDFD35D}" dt="2019-04-21T03:15:05.756" v="1945" actId="1076"/>
          <ac:picMkLst>
            <pc:docMk/>
            <pc:sldMk cId="597658696" sldId="263"/>
            <ac:picMk id="7" creationId="{0E745BC8-5BE8-4059-8316-C215A346E248}"/>
          </ac:picMkLst>
        </pc:picChg>
      </pc:sldChg>
      <pc:sldChg chg="modSp add ord modTransition">
        <pc:chgData name="Scott McMullan" userId="6414a2c7-78ac-4fbe-a43b-0c1d1ff3276e" providerId="ADAL" clId="{66BB7A98-2CDB-446C-BFB8-DCB3AFDFD35D}" dt="2019-04-21T03:30:19.202" v="2241"/>
        <pc:sldMkLst>
          <pc:docMk/>
          <pc:sldMk cId="2046520871" sldId="264"/>
        </pc:sldMkLst>
        <pc:spChg chg="mod">
          <ac:chgData name="Scott McMullan" userId="6414a2c7-78ac-4fbe-a43b-0c1d1ff3276e" providerId="ADAL" clId="{66BB7A98-2CDB-446C-BFB8-DCB3AFDFD35D}" dt="2019-04-21T03:10:15.210" v="1780"/>
          <ac:spMkLst>
            <pc:docMk/>
            <pc:sldMk cId="2046520871" sldId="264"/>
            <ac:spMk id="5" creationId="{FBA01A1A-D6B4-4767-9882-4011B8152D6B}"/>
          </ac:spMkLst>
        </pc:spChg>
        <pc:spChg chg="mod">
          <ac:chgData name="Scott McMullan" userId="6414a2c7-78ac-4fbe-a43b-0c1d1ff3276e" providerId="ADAL" clId="{66BB7A98-2CDB-446C-BFB8-DCB3AFDFD35D}" dt="2019-04-21T03:12:29.085" v="1899" actId="12"/>
          <ac:spMkLst>
            <pc:docMk/>
            <pc:sldMk cId="2046520871" sldId="264"/>
            <ac:spMk id="6" creationId="{3D65566C-A444-4A49-AAB1-D86055B130A1}"/>
          </ac:spMkLst>
        </pc:spChg>
      </pc:sldChg>
      <pc:sldChg chg="addSp delSp modSp add del">
        <pc:chgData name="Scott McMullan" userId="6414a2c7-78ac-4fbe-a43b-0c1d1ff3276e" providerId="ADAL" clId="{66BB7A98-2CDB-446C-BFB8-DCB3AFDFD35D}" dt="2019-04-21T03:08:10.350" v="1773" actId="2696"/>
        <pc:sldMkLst>
          <pc:docMk/>
          <pc:sldMk cId="2271276427" sldId="264"/>
        </pc:sldMkLst>
        <pc:spChg chg="del mod">
          <ac:chgData name="Scott McMullan" userId="6414a2c7-78ac-4fbe-a43b-0c1d1ff3276e" providerId="ADAL" clId="{66BB7A98-2CDB-446C-BFB8-DCB3AFDFD35D}" dt="2019-04-21T03:07:35.663" v="1757" actId="478"/>
          <ac:spMkLst>
            <pc:docMk/>
            <pc:sldMk cId="2271276427" sldId="264"/>
            <ac:spMk id="5" creationId="{FBA01A1A-D6B4-4767-9882-4011B8152D6B}"/>
          </ac:spMkLst>
        </pc:spChg>
        <pc:spChg chg="del mod">
          <ac:chgData name="Scott McMullan" userId="6414a2c7-78ac-4fbe-a43b-0c1d1ff3276e" providerId="ADAL" clId="{66BB7A98-2CDB-446C-BFB8-DCB3AFDFD35D}" dt="2019-04-21T03:07:39.819" v="1760"/>
          <ac:spMkLst>
            <pc:docMk/>
            <pc:sldMk cId="2271276427" sldId="264"/>
            <ac:spMk id="6" creationId="{3D65566C-A444-4A49-AAB1-D86055B130A1}"/>
          </ac:spMkLst>
        </pc:spChg>
        <pc:picChg chg="add mod">
          <ac:chgData name="Scott McMullan" userId="6414a2c7-78ac-4fbe-a43b-0c1d1ff3276e" providerId="ADAL" clId="{66BB7A98-2CDB-446C-BFB8-DCB3AFDFD35D}" dt="2019-04-21T03:08:07.959" v="1772" actId="14100"/>
          <ac:picMkLst>
            <pc:docMk/>
            <pc:sldMk cId="2271276427" sldId="264"/>
            <ac:picMk id="7" creationId="{249FCB1C-0C34-44AD-8207-5200AA182E89}"/>
          </ac:picMkLst>
        </pc:picChg>
      </pc:sldChg>
      <pc:sldChg chg="modSp add modTransition">
        <pc:chgData name="Scott McMullan" userId="6414a2c7-78ac-4fbe-a43b-0c1d1ff3276e" providerId="ADAL" clId="{66BB7A98-2CDB-446C-BFB8-DCB3AFDFD35D}" dt="2019-04-21T03:30:19.202" v="2241"/>
        <pc:sldMkLst>
          <pc:docMk/>
          <pc:sldMk cId="53787445" sldId="265"/>
        </pc:sldMkLst>
        <pc:spChg chg="mod">
          <ac:chgData name="Scott McMullan" userId="6414a2c7-78ac-4fbe-a43b-0c1d1ff3276e" providerId="ADAL" clId="{66BB7A98-2CDB-446C-BFB8-DCB3AFDFD35D}" dt="2019-04-21T03:11:39.084" v="1863" actId="1076"/>
          <ac:spMkLst>
            <pc:docMk/>
            <pc:sldMk cId="53787445" sldId="265"/>
            <ac:spMk id="5" creationId="{FBA01A1A-D6B4-4767-9882-4011B8152D6B}"/>
          </ac:spMkLst>
        </pc:spChg>
        <pc:spChg chg="mod">
          <ac:chgData name="Scott McMullan" userId="6414a2c7-78ac-4fbe-a43b-0c1d1ff3276e" providerId="ADAL" clId="{66BB7A98-2CDB-446C-BFB8-DCB3AFDFD35D}" dt="2019-04-21T03:12:10.475" v="1874" actId="20577"/>
          <ac:spMkLst>
            <pc:docMk/>
            <pc:sldMk cId="53787445" sldId="265"/>
            <ac:spMk id="6" creationId="{3D65566C-A444-4A49-AAB1-D86055B130A1}"/>
          </ac:spMkLst>
        </pc:spChg>
      </pc:sldChg>
      <pc:sldChg chg="modSp add modTransition">
        <pc:chgData name="Scott McMullan" userId="6414a2c7-78ac-4fbe-a43b-0c1d1ff3276e" providerId="ADAL" clId="{66BB7A98-2CDB-446C-BFB8-DCB3AFDFD35D}" dt="2019-04-21T03:30:19.202" v="2241"/>
        <pc:sldMkLst>
          <pc:docMk/>
          <pc:sldMk cId="4074561252" sldId="266"/>
        </pc:sldMkLst>
        <pc:spChg chg="mod">
          <ac:chgData name="Scott McMullan" userId="6414a2c7-78ac-4fbe-a43b-0c1d1ff3276e" providerId="ADAL" clId="{66BB7A98-2CDB-446C-BFB8-DCB3AFDFD35D}" dt="2019-04-21T03:12:50.085" v="1907" actId="20577"/>
          <ac:spMkLst>
            <pc:docMk/>
            <pc:sldMk cId="4074561252" sldId="266"/>
            <ac:spMk id="5" creationId="{FBA01A1A-D6B4-4767-9882-4011B8152D6B}"/>
          </ac:spMkLst>
        </pc:spChg>
        <pc:spChg chg="mod">
          <ac:chgData name="Scott McMullan" userId="6414a2c7-78ac-4fbe-a43b-0c1d1ff3276e" providerId="ADAL" clId="{66BB7A98-2CDB-446C-BFB8-DCB3AFDFD35D}" dt="2019-04-21T03:13:16.866" v="1911"/>
          <ac:spMkLst>
            <pc:docMk/>
            <pc:sldMk cId="4074561252" sldId="266"/>
            <ac:spMk id="6" creationId="{3D65566C-A444-4A49-AAB1-D86055B130A1}"/>
          </ac:spMkLst>
        </pc:spChg>
      </pc:sldChg>
      <pc:sldChg chg="addSp modSp add modTransition modAnim">
        <pc:chgData name="Scott McMullan" userId="6414a2c7-78ac-4fbe-a43b-0c1d1ff3276e" providerId="ADAL" clId="{66BB7A98-2CDB-446C-BFB8-DCB3AFDFD35D}" dt="2019-04-21T03:34:31.311" v="2258"/>
        <pc:sldMkLst>
          <pc:docMk/>
          <pc:sldMk cId="491789871" sldId="267"/>
        </pc:sldMkLst>
        <pc:spChg chg="mod">
          <ac:chgData name="Scott McMullan" userId="6414a2c7-78ac-4fbe-a43b-0c1d1ff3276e" providerId="ADAL" clId="{66BB7A98-2CDB-446C-BFB8-DCB3AFDFD35D}" dt="2019-04-21T03:14:10.694" v="1937" actId="20577"/>
          <ac:spMkLst>
            <pc:docMk/>
            <pc:sldMk cId="491789871" sldId="267"/>
            <ac:spMk id="6" creationId="{3D65566C-A444-4A49-AAB1-D86055B130A1}"/>
          </ac:spMkLst>
        </pc:spChg>
        <pc:picChg chg="add mod">
          <ac:chgData name="Scott McMullan" userId="6414a2c7-78ac-4fbe-a43b-0c1d1ff3276e" providerId="ADAL" clId="{66BB7A98-2CDB-446C-BFB8-DCB3AFDFD35D}" dt="2019-04-21T03:14:19.695" v="1939" actId="1076"/>
          <ac:picMkLst>
            <pc:docMk/>
            <pc:sldMk cId="491789871" sldId="267"/>
            <ac:picMk id="7" creationId="{78DA2F5C-956A-4929-8B06-08193BF3FFE1}"/>
          </ac:picMkLst>
        </pc:picChg>
      </pc:sldChg>
      <pc:sldChg chg="delSp modSp add ord modTransition">
        <pc:chgData name="Scott McMullan" userId="6414a2c7-78ac-4fbe-a43b-0c1d1ff3276e" providerId="ADAL" clId="{66BB7A98-2CDB-446C-BFB8-DCB3AFDFD35D}" dt="2019-04-21T03:30:19.202" v="2241"/>
        <pc:sldMkLst>
          <pc:docMk/>
          <pc:sldMk cId="1573436064" sldId="268"/>
        </pc:sldMkLst>
        <pc:spChg chg="mod">
          <ac:chgData name="Scott McMullan" userId="6414a2c7-78ac-4fbe-a43b-0c1d1ff3276e" providerId="ADAL" clId="{66BB7A98-2CDB-446C-BFB8-DCB3AFDFD35D}" dt="2019-04-21T03:17:37.693" v="2008"/>
          <ac:spMkLst>
            <pc:docMk/>
            <pc:sldMk cId="1573436064" sldId="268"/>
            <ac:spMk id="5" creationId="{FBA01A1A-D6B4-4767-9882-4011B8152D6B}"/>
          </ac:spMkLst>
        </pc:spChg>
        <pc:spChg chg="mod">
          <ac:chgData name="Scott McMullan" userId="6414a2c7-78ac-4fbe-a43b-0c1d1ff3276e" providerId="ADAL" clId="{66BB7A98-2CDB-446C-BFB8-DCB3AFDFD35D}" dt="2019-04-21T03:18:00.727" v="2019" actId="20577"/>
          <ac:spMkLst>
            <pc:docMk/>
            <pc:sldMk cId="1573436064" sldId="268"/>
            <ac:spMk id="6" creationId="{3D65566C-A444-4A49-AAB1-D86055B130A1}"/>
          </ac:spMkLst>
        </pc:spChg>
        <pc:picChg chg="del">
          <ac:chgData name="Scott McMullan" userId="6414a2c7-78ac-4fbe-a43b-0c1d1ff3276e" providerId="ADAL" clId="{66BB7A98-2CDB-446C-BFB8-DCB3AFDFD35D}" dt="2019-04-21T03:14:41.407" v="1944" actId="478"/>
          <ac:picMkLst>
            <pc:docMk/>
            <pc:sldMk cId="1573436064" sldId="268"/>
            <ac:picMk id="7" creationId="{78DA2F5C-956A-4929-8B06-08193BF3FFE1}"/>
          </ac:picMkLst>
        </pc:picChg>
      </pc:sldChg>
      <pc:sldChg chg="modSp add modTransition">
        <pc:chgData name="Scott McMullan" userId="6414a2c7-78ac-4fbe-a43b-0c1d1ff3276e" providerId="ADAL" clId="{66BB7A98-2CDB-446C-BFB8-DCB3AFDFD35D}" dt="2019-04-21T03:30:19.202" v="2241"/>
        <pc:sldMkLst>
          <pc:docMk/>
          <pc:sldMk cId="489481226" sldId="269"/>
        </pc:sldMkLst>
        <pc:spChg chg="mod">
          <ac:chgData name="Scott McMullan" userId="6414a2c7-78ac-4fbe-a43b-0c1d1ff3276e" providerId="ADAL" clId="{66BB7A98-2CDB-446C-BFB8-DCB3AFDFD35D}" dt="2019-04-21T03:16:09.601" v="1998" actId="20577"/>
          <ac:spMkLst>
            <pc:docMk/>
            <pc:sldMk cId="489481226" sldId="269"/>
            <ac:spMk id="5" creationId="{FBA01A1A-D6B4-4767-9882-4011B8152D6B}"/>
          </ac:spMkLst>
        </pc:spChg>
        <pc:spChg chg="mod">
          <ac:chgData name="Scott McMullan" userId="6414a2c7-78ac-4fbe-a43b-0c1d1ff3276e" providerId="ADAL" clId="{66BB7A98-2CDB-446C-BFB8-DCB3AFDFD35D}" dt="2019-04-21T03:16:41.091" v="2004" actId="208"/>
          <ac:spMkLst>
            <pc:docMk/>
            <pc:sldMk cId="489481226" sldId="269"/>
            <ac:spMk id="6" creationId="{3D65566C-A444-4A49-AAB1-D86055B130A1}"/>
          </ac:spMkLst>
        </pc:spChg>
      </pc:sldChg>
      <pc:sldChg chg="add ord modTransition">
        <pc:chgData name="Scott McMullan" userId="6414a2c7-78ac-4fbe-a43b-0c1d1ff3276e" providerId="ADAL" clId="{66BB7A98-2CDB-446C-BFB8-DCB3AFDFD35D}" dt="2019-04-21T03:30:19.202" v="2241"/>
        <pc:sldMkLst>
          <pc:docMk/>
          <pc:sldMk cId="446169983" sldId="270"/>
        </pc:sldMkLst>
      </pc:sldChg>
      <pc:sldChg chg="add del">
        <pc:chgData name="Scott McMullan" userId="6414a2c7-78ac-4fbe-a43b-0c1d1ff3276e" providerId="ADAL" clId="{66BB7A98-2CDB-446C-BFB8-DCB3AFDFD35D}" dt="2019-04-21T03:18:29.006" v="2023"/>
        <pc:sldMkLst>
          <pc:docMk/>
          <pc:sldMk cId="951749875" sldId="271"/>
        </pc:sldMkLst>
      </pc:sldChg>
      <pc:sldChg chg="addSp delSp modSp add modTransition">
        <pc:chgData name="Scott McMullan" userId="6414a2c7-78ac-4fbe-a43b-0c1d1ff3276e" providerId="ADAL" clId="{66BB7A98-2CDB-446C-BFB8-DCB3AFDFD35D}" dt="2019-04-21T03:30:19.202" v="2241"/>
        <pc:sldMkLst>
          <pc:docMk/>
          <pc:sldMk cId="2028986686" sldId="271"/>
        </pc:sldMkLst>
        <pc:spChg chg="mod">
          <ac:chgData name="Scott McMullan" userId="6414a2c7-78ac-4fbe-a43b-0c1d1ff3276e" providerId="ADAL" clId="{66BB7A98-2CDB-446C-BFB8-DCB3AFDFD35D}" dt="2019-04-21T03:19:45.725" v="2068" actId="1076"/>
          <ac:spMkLst>
            <pc:docMk/>
            <pc:sldMk cId="2028986686" sldId="271"/>
            <ac:spMk id="5" creationId="{FBA01A1A-D6B4-4767-9882-4011B8152D6B}"/>
          </ac:spMkLst>
        </pc:spChg>
        <pc:spChg chg="del">
          <ac:chgData name="Scott McMullan" userId="6414a2c7-78ac-4fbe-a43b-0c1d1ff3276e" providerId="ADAL" clId="{66BB7A98-2CDB-446C-BFB8-DCB3AFDFD35D}" dt="2019-04-21T03:19:31.523" v="2065" actId="478"/>
          <ac:spMkLst>
            <pc:docMk/>
            <pc:sldMk cId="2028986686" sldId="271"/>
            <ac:spMk id="6" creationId="{3D65566C-A444-4A49-AAB1-D86055B130A1}"/>
          </ac:spMkLst>
        </pc:spChg>
        <pc:spChg chg="add del mod">
          <ac:chgData name="Scott McMullan" userId="6414a2c7-78ac-4fbe-a43b-0c1d1ff3276e" providerId="ADAL" clId="{66BB7A98-2CDB-446C-BFB8-DCB3AFDFD35D}" dt="2019-04-21T03:19:36.288" v="2066" actId="478"/>
          <ac:spMkLst>
            <pc:docMk/>
            <pc:sldMk cId="2028986686" sldId="271"/>
            <ac:spMk id="9" creationId="{BD9B899C-8639-4248-98F0-ED725277D209}"/>
          </ac:spMkLst>
        </pc:spChg>
      </pc:sldChg>
      <pc:sldChg chg="addSp modSp add modTransition">
        <pc:chgData name="Scott McMullan" userId="6414a2c7-78ac-4fbe-a43b-0c1d1ff3276e" providerId="ADAL" clId="{66BB7A98-2CDB-446C-BFB8-DCB3AFDFD35D}" dt="2019-04-21T03:30:19.202" v="2241"/>
        <pc:sldMkLst>
          <pc:docMk/>
          <pc:sldMk cId="2650262589" sldId="272"/>
        </pc:sldMkLst>
        <pc:spChg chg="mod">
          <ac:chgData name="Scott McMullan" userId="6414a2c7-78ac-4fbe-a43b-0c1d1ff3276e" providerId="ADAL" clId="{66BB7A98-2CDB-446C-BFB8-DCB3AFDFD35D}" dt="2019-04-21T03:20:07.459" v="2072"/>
          <ac:spMkLst>
            <pc:docMk/>
            <pc:sldMk cId="2650262589" sldId="272"/>
            <ac:spMk id="5" creationId="{FBA01A1A-D6B4-4767-9882-4011B8152D6B}"/>
          </ac:spMkLst>
        </pc:spChg>
        <pc:spChg chg="add mod">
          <ac:chgData name="Scott McMullan" userId="6414a2c7-78ac-4fbe-a43b-0c1d1ff3276e" providerId="ADAL" clId="{66BB7A98-2CDB-446C-BFB8-DCB3AFDFD35D}" dt="2019-04-21T03:22:03.068" v="2102" actId="20577"/>
          <ac:spMkLst>
            <pc:docMk/>
            <pc:sldMk cId="2650262589" sldId="272"/>
            <ac:spMk id="6" creationId="{12536164-542F-40C8-8973-A50358F3BC9C}"/>
          </ac:spMkLst>
        </pc:spChg>
      </pc:sldChg>
      <pc:sldChg chg="modSp add modTransition">
        <pc:chgData name="Scott McMullan" userId="6414a2c7-78ac-4fbe-a43b-0c1d1ff3276e" providerId="ADAL" clId="{66BB7A98-2CDB-446C-BFB8-DCB3AFDFD35D}" dt="2019-04-21T03:30:19.202" v="2241"/>
        <pc:sldMkLst>
          <pc:docMk/>
          <pc:sldMk cId="3431926766" sldId="273"/>
        </pc:sldMkLst>
        <pc:spChg chg="mod">
          <ac:chgData name="Scott McMullan" userId="6414a2c7-78ac-4fbe-a43b-0c1d1ff3276e" providerId="ADAL" clId="{66BB7A98-2CDB-446C-BFB8-DCB3AFDFD35D}" dt="2019-04-21T03:23:34.216" v="2138" actId="20577"/>
          <ac:spMkLst>
            <pc:docMk/>
            <pc:sldMk cId="3431926766" sldId="273"/>
            <ac:spMk id="6" creationId="{12536164-542F-40C8-8973-A50358F3BC9C}"/>
          </ac:spMkLst>
        </pc:spChg>
      </pc:sldChg>
      <pc:sldChg chg="modSp add modTransition">
        <pc:chgData name="Scott McMullan" userId="6414a2c7-78ac-4fbe-a43b-0c1d1ff3276e" providerId="ADAL" clId="{66BB7A98-2CDB-446C-BFB8-DCB3AFDFD35D}" dt="2019-04-21T03:30:19.202" v="2241"/>
        <pc:sldMkLst>
          <pc:docMk/>
          <pc:sldMk cId="2276866063" sldId="274"/>
        </pc:sldMkLst>
        <pc:spChg chg="mod">
          <ac:chgData name="Scott McMullan" userId="6414a2c7-78ac-4fbe-a43b-0c1d1ff3276e" providerId="ADAL" clId="{66BB7A98-2CDB-446C-BFB8-DCB3AFDFD35D}" dt="2019-04-21T03:24:27.804" v="2155" actId="20577"/>
          <ac:spMkLst>
            <pc:docMk/>
            <pc:sldMk cId="2276866063" sldId="274"/>
            <ac:spMk id="5" creationId="{FBA01A1A-D6B4-4767-9882-4011B8152D6B}"/>
          </ac:spMkLst>
        </pc:spChg>
        <pc:spChg chg="mod">
          <ac:chgData name="Scott McMullan" userId="6414a2c7-78ac-4fbe-a43b-0c1d1ff3276e" providerId="ADAL" clId="{66BB7A98-2CDB-446C-BFB8-DCB3AFDFD35D}" dt="2019-04-21T03:25:43.756" v="2173" actId="20577"/>
          <ac:spMkLst>
            <pc:docMk/>
            <pc:sldMk cId="2276866063" sldId="274"/>
            <ac:spMk id="6" creationId="{12536164-542F-40C8-8973-A50358F3BC9C}"/>
          </ac:spMkLst>
        </pc:spChg>
      </pc:sldChg>
      <pc:sldChg chg="modSp add modTransition modAnim">
        <pc:chgData name="Scott McMullan" userId="6414a2c7-78ac-4fbe-a43b-0c1d1ff3276e" providerId="ADAL" clId="{66BB7A98-2CDB-446C-BFB8-DCB3AFDFD35D}" dt="2019-04-21T03:34:47.934" v="2259"/>
        <pc:sldMkLst>
          <pc:docMk/>
          <pc:sldMk cId="2194514999" sldId="275"/>
        </pc:sldMkLst>
        <pc:spChg chg="mod">
          <ac:chgData name="Scott McMullan" userId="6414a2c7-78ac-4fbe-a43b-0c1d1ff3276e" providerId="ADAL" clId="{66BB7A98-2CDB-446C-BFB8-DCB3AFDFD35D}" dt="2019-04-21T03:27:33.340" v="2214"/>
          <ac:spMkLst>
            <pc:docMk/>
            <pc:sldMk cId="2194514999" sldId="275"/>
            <ac:spMk id="6" creationId="{12536164-542F-40C8-8973-A50358F3BC9C}"/>
          </ac:spMkLst>
        </pc:spChg>
      </pc:sldChg>
      <pc:sldChg chg="addSp delSp modSp add modTransition">
        <pc:chgData name="Scott McMullan" userId="6414a2c7-78ac-4fbe-a43b-0c1d1ff3276e" providerId="ADAL" clId="{66BB7A98-2CDB-446C-BFB8-DCB3AFDFD35D}" dt="2019-04-21T03:30:19.202" v="2241"/>
        <pc:sldMkLst>
          <pc:docMk/>
          <pc:sldMk cId="3002523376" sldId="276"/>
        </pc:sldMkLst>
        <pc:spChg chg="mod">
          <ac:chgData name="Scott McMullan" userId="6414a2c7-78ac-4fbe-a43b-0c1d1ff3276e" providerId="ADAL" clId="{66BB7A98-2CDB-446C-BFB8-DCB3AFDFD35D}" dt="2019-04-21T03:28:04.556" v="2222" actId="20577"/>
          <ac:spMkLst>
            <pc:docMk/>
            <pc:sldMk cId="3002523376" sldId="276"/>
            <ac:spMk id="5" creationId="{FBA01A1A-D6B4-4767-9882-4011B8152D6B}"/>
          </ac:spMkLst>
        </pc:spChg>
        <pc:spChg chg="del mod">
          <ac:chgData name="Scott McMullan" userId="6414a2c7-78ac-4fbe-a43b-0c1d1ff3276e" providerId="ADAL" clId="{66BB7A98-2CDB-446C-BFB8-DCB3AFDFD35D}" dt="2019-04-21T03:28:10.241" v="2226" actId="478"/>
          <ac:spMkLst>
            <pc:docMk/>
            <pc:sldMk cId="3002523376" sldId="276"/>
            <ac:spMk id="6" creationId="{12536164-542F-40C8-8973-A50358F3BC9C}"/>
          </ac:spMkLst>
        </pc:spChg>
        <pc:graphicFrameChg chg="add mod modGraphic">
          <ac:chgData name="Scott McMullan" userId="6414a2c7-78ac-4fbe-a43b-0c1d1ff3276e" providerId="ADAL" clId="{66BB7A98-2CDB-446C-BFB8-DCB3AFDFD35D}" dt="2019-04-21T03:29:10.756" v="2234" actId="1076"/>
          <ac:graphicFrameMkLst>
            <pc:docMk/>
            <pc:sldMk cId="3002523376" sldId="276"/>
            <ac:graphicFrameMk id="7" creationId="{0173E8F9-1797-4138-B99B-FA0199022CA0}"/>
          </ac:graphicFrameMkLst>
        </pc:graphicFrameChg>
      </pc:sldChg>
      <pc:sldMasterChg chg="modTransition setBg modSldLayout">
        <pc:chgData name="Scott McMullan" userId="6414a2c7-78ac-4fbe-a43b-0c1d1ff3276e" providerId="ADAL" clId="{66BB7A98-2CDB-446C-BFB8-DCB3AFDFD35D}" dt="2019-04-21T03:30:19.202" v="2241"/>
        <pc:sldMasterMkLst>
          <pc:docMk/>
          <pc:sldMasterMk cId="1085300005" sldId="2147483696"/>
        </pc:sldMasterMkLst>
        <pc:sldLayoutChg chg="modTransition setBg">
          <pc:chgData name="Scott McMullan" userId="6414a2c7-78ac-4fbe-a43b-0c1d1ff3276e" providerId="ADAL" clId="{66BB7A98-2CDB-446C-BFB8-DCB3AFDFD35D}" dt="2019-04-21T03:30:19.202" v="2241"/>
          <pc:sldLayoutMkLst>
            <pc:docMk/>
            <pc:sldMasterMk cId="1085300005" sldId="2147483696"/>
            <pc:sldLayoutMk cId="1245820610" sldId="2147483697"/>
          </pc:sldLayoutMkLst>
        </pc:sldLayoutChg>
        <pc:sldLayoutChg chg="modTransition setBg">
          <pc:chgData name="Scott McMullan" userId="6414a2c7-78ac-4fbe-a43b-0c1d1ff3276e" providerId="ADAL" clId="{66BB7A98-2CDB-446C-BFB8-DCB3AFDFD35D}" dt="2019-04-21T03:30:19.202" v="2241"/>
          <pc:sldLayoutMkLst>
            <pc:docMk/>
            <pc:sldMasterMk cId="1085300005" sldId="2147483696"/>
            <pc:sldLayoutMk cId="2359834495" sldId="2147483698"/>
          </pc:sldLayoutMkLst>
        </pc:sldLayoutChg>
        <pc:sldLayoutChg chg="modTransition setBg">
          <pc:chgData name="Scott McMullan" userId="6414a2c7-78ac-4fbe-a43b-0c1d1ff3276e" providerId="ADAL" clId="{66BB7A98-2CDB-446C-BFB8-DCB3AFDFD35D}" dt="2019-04-21T03:30:19.202" v="2241"/>
          <pc:sldLayoutMkLst>
            <pc:docMk/>
            <pc:sldMasterMk cId="1085300005" sldId="2147483696"/>
            <pc:sldLayoutMk cId="4122358270" sldId="2147483699"/>
          </pc:sldLayoutMkLst>
        </pc:sldLayoutChg>
        <pc:sldLayoutChg chg="modTransition setBg">
          <pc:chgData name="Scott McMullan" userId="6414a2c7-78ac-4fbe-a43b-0c1d1ff3276e" providerId="ADAL" clId="{66BB7A98-2CDB-446C-BFB8-DCB3AFDFD35D}" dt="2019-04-21T03:30:19.202" v="2241"/>
          <pc:sldLayoutMkLst>
            <pc:docMk/>
            <pc:sldMasterMk cId="1085300005" sldId="2147483696"/>
            <pc:sldLayoutMk cId="508295561" sldId="2147483700"/>
          </pc:sldLayoutMkLst>
        </pc:sldLayoutChg>
        <pc:sldLayoutChg chg="modTransition setBg">
          <pc:chgData name="Scott McMullan" userId="6414a2c7-78ac-4fbe-a43b-0c1d1ff3276e" providerId="ADAL" clId="{66BB7A98-2CDB-446C-BFB8-DCB3AFDFD35D}" dt="2019-04-21T03:30:19.202" v="2241"/>
          <pc:sldLayoutMkLst>
            <pc:docMk/>
            <pc:sldMasterMk cId="1085300005" sldId="2147483696"/>
            <pc:sldLayoutMk cId="3157176183" sldId="2147483701"/>
          </pc:sldLayoutMkLst>
        </pc:sldLayoutChg>
        <pc:sldLayoutChg chg="modTransition setBg">
          <pc:chgData name="Scott McMullan" userId="6414a2c7-78ac-4fbe-a43b-0c1d1ff3276e" providerId="ADAL" clId="{66BB7A98-2CDB-446C-BFB8-DCB3AFDFD35D}" dt="2019-04-21T03:30:19.202" v="2241"/>
          <pc:sldLayoutMkLst>
            <pc:docMk/>
            <pc:sldMasterMk cId="1085300005" sldId="2147483696"/>
            <pc:sldLayoutMk cId="1845607101" sldId="2147483702"/>
          </pc:sldLayoutMkLst>
        </pc:sldLayoutChg>
        <pc:sldLayoutChg chg="modTransition setBg">
          <pc:chgData name="Scott McMullan" userId="6414a2c7-78ac-4fbe-a43b-0c1d1ff3276e" providerId="ADAL" clId="{66BB7A98-2CDB-446C-BFB8-DCB3AFDFD35D}" dt="2019-04-21T03:30:19.202" v="2241"/>
          <pc:sldLayoutMkLst>
            <pc:docMk/>
            <pc:sldMasterMk cId="1085300005" sldId="2147483696"/>
            <pc:sldLayoutMk cId="795932153" sldId="2147483703"/>
          </pc:sldLayoutMkLst>
        </pc:sldLayoutChg>
        <pc:sldLayoutChg chg="modTransition setBg">
          <pc:chgData name="Scott McMullan" userId="6414a2c7-78ac-4fbe-a43b-0c1d1ff3276e" providerId="ADAL" clId="{66BB7A98-2CDB-446C-BFB8-DCB3AFDFD35D}" dt="2019-04-21T03:30:19.202" v="2241"/>
          <pc:sldLayoutMkLst>
            <pc:docMk/>
            <pc:sldMasterMk cId="1085300005" sldId="2147483696"/>
            <pc:sldLayoutMk cId="283368725" sldId="2147483704"/>
          </pc:sldLayoutMkLst>
        </pc:sldLayoutChg>
        <pc:sldLayoutChg chg="modTransition setBg">
          <pc:chgData name="Scott McMullan" userId="6414a2c7-78ac-4fbe-a43b-0c1d1ff3276e" providerId="ADAL" clId="{66BB7A98-2CDB-446C-BFB8-DCB3AFDFD35D}" dt="2019-04-21T03:30:19.202" v="2241"/>
          <pc:sldLayoutMkLst>
            <pc:docMk/>
            <pc:sldMasterMk cId="1085300005" sldId="2147483696"/>
            <pc:sldLayoutMk cId="3284507755" sldId="2147483705"/>
          </pc:sldLayoutMkLst>
        </pc:sldLayoutChg>
        <pc:sldLayoutChg chg="modTransition setBg">
          <pc:chgData name="Scott McMullan" userId="6414a2c7-78ac-4fbe-a43b-0c1d1ff3276e" providerId="ADAL" clId="{66BB7A98-2CDB-446C-BFB8-DCB3AFDFD35D}" dt="2019-04-21T03:30:19.202" v="2241"/>
          <pc:sldLayoutMkLst>
            <pc:docMk/>
            <pc:sldMasterMk cId="1085300005" sldId="2147483696"/>
            <pc:sldLayoutMk cId="3207968350" sldId="2147483706"/>
          </pc:sldLayoutMkLst>
        </pc:sldLayoutChg>
        <pc:sldLayoutChg chg="modTransition setBg">
          <pc:chgData name="Scott McMullan" userId="6414a2c7-78ac-4fbe-a43b-0c1d1ff3276e" providerId="ADAL" clId="{66BB7A98-2CDB-446C-BFB8-DCB3AFDFD35D}" dt="2019-04-21T03:30:19.202" v="2241"/>
          <pc:sldLayoutMkLst>
            <pc:docMk/>
            <pc:sldMasterMk cId="1085300005" sldId="2147483696"/>
            <pc:sldLayoutMk cId="680584383" sldId="2147483707"/>
          </pc:sldLayoutMkLst>
        </pc:sldLayoutChg>
        <pc:sldLayoutChg chg="modTransition setBg">
          <pc:chgData name="Scott McMullan" userId="6414a2c7-78ac-4fbe-a43b-0c1d1ff3276e" providerId="ADAL" clId="{66BB7A98-2CDB-446C-BFB8-DCB3AFDFD35D}" dt="2019-04-21T03:30:19.202" v="2241"/>
          <pc:sldLayoutMkLst>
            <pc:docMk/>
            <pc:sldMasterMk cId="1085300005" sldId="2147483696"/>
            <pc:sldLayoutMk cId="764688827" sldId="2147483708"/>
          </pc:sldLayoutMkLst>
        </pc:sldLayoutChg>
        <pc:sldLayoutChg chg="modTransition setBg">
          <pc:chgData name="Scott McMullan" userId="6414a2c7-78ac-4fbe-a43b-0c1d1ff3276e" providerId="ADAL" clId="{66BB7A98-2CDB-446C-BFB8-DCB3AFDFD35D}" dt="2019-04-21T03:30:19.202" v="2241"/>
          <pc:sldLayoutMkLst>
            <pc:docMk/>
            <pc:sldMasterMk cId="1085300005" sldId="2147483696"/>
            <pc:sldLayoutMk cId="2030943341" sldId="2147483709"/>
          </pc:sldLayoutMkLst>
        </pc:sldLayoutChg>
        <pc:sldLayoutChg chg="modTransition setBg">
          <pc:chgData name="Scott McMullan" userId="6414a2c7-78ac-4fbe-a43b-0c1d1ff3276e" providerId="ADAL" clId="{66BB7A98-2CDB-446C-BFB8-DCB3AFDFD35D}" dt="2019-04-21T03:30:19.202" v="2241"/>
          <pc:sldLayoutMkLst>
            <pc:docMk/>
            <pc:sldMasterMk cId="1085300005" sldId="2147483696"/>
            <pc:sldLayoutMk cId="1200458873" sldId="2147483710"/>
          </pc:sldLayoutMkLst>
        </pc:sldLayoutChg>
        <pc:sldLayoutChg chg="modTransition setBg">
          <pc:chgData name="Scott McMullan" userId="6414a2c7-78ac-4fbe-a43b-0c1d1ff3276e" providerId="ADAL" clId="{66BB7A98-2CDB-446C-BFB8-DCB3AFDFD35D}" dt="2019-04-21T03:30:19.202" v="2241"/>
          <pc:sldLayoutMkLst>
            <pc:docMk/>
            <pc:sldMasterMk cId="1085300005" sldId="2147483696"/>
            <pc:sldLayoutMk cId="48098455" sldId="2147483711"/>
          </pc:sldLayoutMkLst>
        </pc:sldLayoutChg>
        <pc:sldLayoutChg chg="modTransition setBg">
          <pc:chgData name="Scott McMullan" userId="6414a2c7-78ac-4fbe-a43b-0c1d1ff3276e" providerId="ADAL" clId="{66BB7A98-2CDB-446C-BFB8-DCB3AFDFD35D}" dt="2019-04-21T03:30:19.202" v="2241"/>
          <pc:sldLayoutMkLst>
            <pc:docMk/>
            <pc:sldMasterMk cId="1085300005" sldId="2147483696"/>
            <pc:sldLayoutMk cId="2075130905" sldId="2147483712"/>
          </pc:sldLayoutMkLst>
        </pc:sldLayoutChg>
        <pc:sldLayoutChg chg="modTransition setBg">
          <pc:chgData name="Scott McMullan" userId="6414a2c7-78ac-4fbe-a43b-0c1d1ff3276e" providerId="ADAL" clId="{66BB7A98-2CDB-446C-BFB8-DCB3AFDFD35D}" dt="2019-04-21T03:30:19.202" v="2241"/>
          <pc:sldLayoutMkLst>
            <pc:docMk/>
            <pc:sldMasterMk cId="1085300005" sldId="2147483696"/>
            <pc:sldLayoutMk cId="2940711050" sldId="214748371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6100A6-6BDC-44E0-8414-3317AE1F13A3}" type="datetimeFigureOut">
              <a:rPr lang="en-AU" smtClean="0"/>
              <a:t>23/04/2019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C69531-B338-4A38-8B46-8CD45849B700}" type="slidenum">
              <a:rPr lang="en-AU" smtClean="0"/>
              <a:t>‹#›</a:t>
            </a:fld>
            <a:endParaRPr lang="en-AU"/>
          </a:p>
        </p:txBody>
      </p:sp>
    </p:spTree>
    <p:extLst>
      <p:ext uri="{BB962C8B-B14F-4D97-AF65-F5344CB8AC3E}">
        <p14:creationId xmlns:p14="http://schemas.microsoft.com/office/powerpoint/2010/main" val="3452144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32DF18D-1CA1-4EA9-81F3-ECCC5A0F1DE1}" type="datetime1">
              <a:rPr lang="en-AU" smtClean="0"/>
              <a:t>23/04/2019</a:t>
            </a:fld>
            <a:endParaRPr lang="en-AU"/>
          </a:p>
        </p:txBody>
      </p:sp>
      <p:sp>
        <p:nvSpPr>
          <p:cNvPr id="5" name="Footer Placeholder 4"/>
          <p:cNvSpPr>
            <a:spLocks noGrp="1"/>
          </p:cNvSpPr>
          <p:nvPr>
            <p:ph type="ftr" sz="quarter" idx="11"/>
          </p:nvPr>
        </p:nvSpPr>
        <p:spPr>
          <a:xfrm>
            <a:off x="1876424" y="5410201"/>
            <a:ext cx="5124886" cy="365125"/>
          </a:xfrm>
        </p:spPr>
        <p:txBody>
          <a:bodyPr/>
          <a:lstStyle/>
          <a:p>
            <a:r>
              <a:rPr lang="en-AU"/>
              <a:t>s2916255 | Scott McMullan</a:t>
            </a:r>
          </a:p>
        </p:txBody>
      </p:sp>
      <p:sp>
        <p:nvSpPr>
          <p:cNvPr id="6" name="Slide Number Placeholder 5"/>
          <p:cNvSpPr>
            <a:spLocks noGrp="1"/>
          </p:cNvSpPr>
          <p:nvPr>
            <p:ph type="sldNum" sz="quarter" idx="12"/>
          </p:nvPr>
        </p:nvSpPr>
        <p:spPr>
          <a:xfrm>
            <a:off x="9896911" y="5410199"/>
            <a:ext cx="771089" cy="365125"/>
          </a:xfrm>
        </p:spPr>
        <p:txBody>
          <a:bodyPr/>
          <a:lstStyle/>
          <a:p>
            <a:fld id="{815AE629-1397-4CCE-A002-F40ED0A76DEE}" type="slidenum">
              <a:rPr lang="en-AU" smtClean="0"/>
              <a:t>‹#›</a:t>
            </a:fld>
            <a:endParaRPr lang="en-AU"/>
          </a:p>
        </p:txBody>
      </p:sp>
    </p:spTree>
    <p:extLst>
      <p:ext uri="{BB962C8B-B14F-4D97-AF65-F5344CB8AC3E}">
        <p14:creationId xmlns:p14="http://schemas.microsoft.com/office/powerpoint/2010/main" val="1245820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84A835-A350-471D-983F-0BC56AA2C352}" type="datetime1">
              <a:rPr lang="en-AU" smtClean="0"/>
              <a:t>23/04/2019</a:t>
            </a:fld>
            <a:endParaRPr lang="en-AU"/>
          </a:p>
        </p:txBody>
      </p:sp>
      <p:sp>
        <p:nvSpPr>
          <p:cNvPr id="6" name="Footer Placeholder 5"/>
          <p:cNvSpPr>
            <a:spLocks noGrp="1"/>
          </p:cNvSpPr>
          <p:nvPr>
            <p:ph type="ftr" sz="quarter" idx="11"/>
          </p:nvPr>
        </p:nvSpPr>
        <p:spPr/>
        <p:txBody>
          <a:bodyPr/>
          <a:lstStyle/>
          <a:p>
            <a:r>
              <a:rPr lang="en-AU"/>
              <a:t>s2916255 | Scott McMullan</a:t>
            </a:r>
          </a:p>
        </p:txBody>
      </p:sp>
      <p:sp>
        <p:nvSpPr>
          <p:cNvPr id="7" name="Slide Number Placeholder 6"/>
          <p:cNvSpPr>
            <a:spLocks noGrp="1"/>
          </p:cNvSpPr>
          <p:nvPr>
            <p:ph type="sldNum" sz="quarter" idx="12"/>
          </p:nvPr>
        </p:nvSpPr>
        <p:spPr/>
        <p:txBody>
          <a:bodyPr/>
          <a:lstStyle/>
          <a:p>
            <a:fld id="{815AE629-1397-4CCE-A002-F40ED0A76DEE}" type="slidenum">
              <a:rPr lang="en-AU" smtClean="0"/>
              <a:t>‹#›</a:t>
            </a:fld>
            <a:endParaRPr lang="en-AU"/>
          </a:p>
        </p:txBody>
      </p:sp>
    </p:spTree>
    <p:extLst>
      <p:ext uri="{BB962C8B-B14F-4D97-AF65-F5344CB8AC3E}">
        <p14:creationId xmlns:p14="http://schemas.microsoft.com/office/powerpoint/2010/main" val="320796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84A835-A350-471D-983F-0BC56AA2C352}" type="datetime1">
              <a:rPr lang="en-AU" smtClean="0"/>
              <a:t>23/04/2019</a:t>
            </a:fld>
            <a:endParaRPr lang="en-AU"/>
          </a:p>
        </p:txBody>
      </p:sp>
      <p:sp>
        <p:nvSpPr>
          <p:cNvPr id="6" name="Footer Placeholder 5"/>
          <p:cNvSpPr>
            <a:spLocks noGrp="1"/>
          </p:cNvSpPr>
          <p:nvPr>
            <p:ph type="ftr" sz="quarter" idx="11"/>
          </p:nvPr>
        </p:nvSpPr>
        <p:spPr/>
        <p:txBody>
          <a:bodyPr/>
          <a:lstStyle/>
          <a:p>
            <a:r>
              <a:rPr lang="en-AU"/>
              <a:t>s2916255 | Scott McMullan</a:t>
            </a:r>
          </a:p>
        </p:txBody>
      </p:sp>
      <p:sp>
        <p:nvSpPr>
          <p:cNvPr id="7" name="Slide Number Placeholder 6"/>
          <p:cNvSpPr>
            <a:spLocks noGrp="1"/>
          </p:cNvSpPr>
          <p:nvPr>
            <p:ph type="sldNum" sz="quarter" idx="12"/>
          </p:nvPr>
        </p:nvSpPr>
        <p:spPr/>
        <p:txBody>
          <a:bodyPr/>
          <a:lstStyle/>
          <a:p>
            <a:fld id="{815AE629-1397-4CCE-A002-F40ED0A76DEE}" type="slidenum">
              <a:rPr lang="en-AU" smtClean="0"/>
              <a:t>‹#›</a:t>
            </a:fld>
            <a:endParaRPr lang="en-AU"/>
          </a:p>
        </p:txBody>
      </p:sp>
    </p:spTree>
    <p:extLst>
      <p:ext uri="{BB962C8B-B14F-4D97-AF65-F5344CB8AC3E}">
        <p14:creationId xmlns:p14="http://schemas.microsoft.com/office/powerpoint/2010/main" val="680584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84A835-A350-471D-983F-0BC56AA2C352}" type="datetime1">
              <a:rPr lang="en-AU" smtClean="0"/>
              <a:t>23/04/2019</a:t>
            </a:fld>
            <a:endParaRPr lang="en-AU"/>
          </a:p>
        </p:txBody>
      </p:sp>
      <p:sp>
        <p:nvSpPr>
          <p:cNvPr id="6" name="Footer Placeholder 5"/>
          <p:cNvSpPr>
            <a:spLocks noGrp="1"/>
          </p:cNvSpPr>
          <p:nvPr>
            <p:ph type="ftr" sz="quarter" idx="11"/>
          </p:nvPr>
        </p:nvSpPr>
        <p:spPr/>
        <p:txBody>
          <a:bodyPr/>
          <a:lstStyle/>
          <a:p>
            <a:r>
              <a:rPr lang="en-AU"/>
              <a:t>s2916255 | Scott McMullan</a:t>
            </a:r>
          </a:p>
        </p:txBody>
      </p:sp>
      <p:sp>
        <p:nvSpPr>
          <p:cNvPr id="7" name="Slide Number Placeholder 6"/>
          <p:cNvSpPr>
            <a:spLocks noGrp="1"/>
          </p:cNvSpPr>
          <p:nvPr>
            <p:ph type="sldNum" sz="quarter" idx="12"/>
          </p:nvPr>
        </p:nvSpPr>
        <p:spPr/>
        <p:txBody>
          <a:bodyPr/>
          <a:lstStyle/>
          <a:p>
            <a:fld id="{815AE629-1397-4CCE-A002-F40ED0A76DEE}" type="slidenum">
              <a:rPr lang="en-AU" smtClean="0"/>
              <a:t>‹#›</a:t>
            </a:fld>
            <a:endParaRPr lang="en-AU"/>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64688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84A835-A350-471D-983F-0BC56AA2C352}" type="datetime1">
              <a:rPr lang="en-AU" smtClean="0"/>
              <a:t>23/04/2019</a:t>
            </a:fld>
            <a:endParaRPr lang="en-AU"/>
          </a:p>
        </p:txBody>
      </p:sp>
      <p:sp>
        <p:nvSpPr>
          <p:cNvPr id="6" name="Footer Placeholder 5"/>
          <p:cNvSpPr>
            <a:spLocks noGrp="1"/>
          </p:cNvSpPr>
          <p:nvPr>
            <p:ph type="ftr" sz="quarter" idx="11"/>
          </p:nvPr>
        </p:nvSpPr>
        <p:spPr/>
        <p:txBody>
          <a:bodyPr/>
          <a:lstStyle/>
          <a:p>
            <a:r>
              <a:rPr lang="en-AU"/>
              <a:t>s2916255 | Scott McMullan</a:t>
            </a:r>
          </a:p>
        </p:txBody>
      </p:sp>
      <p:sp>
        <p:nvSpPr>
          <p:cNvPr id="7" name="Slide Number Placeholder 6"/>
          <p:cNvSpPr>
            <a:spLocks noGrp="1"/>
          </p:cNvSpPr>
          <p:nvPr>
            <p:ph type="sldNum" sz="quarter" idx="12"/>
          </p:nvPr>
        </p:nvSpPr>
        <p:spPr/>
        <p:txBody>
          <a:bodyPr/>
          <a:lstStyle/>
          <a:p>
            <a:fld id="{815AE629-1397-4CCE-A002-F40ED0A76DEE}" type="slidenum">
              <a:rPr lang="en-AU" smtClean="0"/>
              <a:t>‹#›</a:t>
            </a:fld>
            <a:endParaRPr lang="en-AU"/>
          </a:p>
        </p:txBody>
      </p:sp>
    </p:spTree>
    <p:extLst>
      <p:ext uri="{BB962C8B-B14F-4D97-AF65-F5344CB8AC3E}">
        <p14:creationId xmlns:p14="http://schemas.microsoft.com/office/powerpoint/2010/main" val="2030943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C84A835-A350-471D-983F-0BC56AA2C352}" type="datetime1">
              <a:rPr lang="en-AU" smtClean="0"/>
              <a:t>23/04/2019</a:t>
            </a:fld>
            <a:endParaRPr lang="en-AU"/>
          </a:p>
        </p:txBody>
      </p:sp>
      <p:sp>
        <p:nvSpPr>
          <p:cNvPr id="4" name="Footer Placeholder 3"/>
          <p:cNvSpPr>
            <a:spLocks noGrp="1"/>
          </p:cNvSpPr>
          <p:nvPr>
            <p:ph type="ftr" sz="quarter" idx="11"/>
          </p:nvPr>
        </p:nvSpPr>
        <p:spPr/>
        <p:txBody>
          <a:bodyPr/>
          <a:lstStyle/>
          <a:p>
            <a:r>
              <a:rPr lang="en-AU"/>
              <a:t>s2916255 | Scott McMullan</a:t>
            </a:r>
          </a:p>
        </p:txBody>
      </p:sp>
      <p:sp>
        <p:nvSpPr>
          <p:cNvPr id="5" name="Slide Number Placeholder 4"/>
          <p:cNvSpPr>
            <a:spLocks noGrp="1"/>
          </p:cNvSpPr>
          <p:nvPr>
            <p:ph type="sldNum" sz="quarter" idx="12"/>
          </p:nvPr>
        </p:nvSpPr>
        <p:spPr/>
        <p:txBody>
          <a:bodyPr/>
          <a:lstStyle/>
          <a:p>
            <a:fld id="{815AE629-1397-4CCE-A002-F40ED0A76DEE}" type="slidenum">
              <a:rPr lang="en-AU" smtClean="0"/>
              <a:t>‹#›</a:t>
            </a:fld>
            <a:endParaRPr lang="en-AU"/>
          </a:p>
        </p:txBody>
      </p:sp>
    </p:spTree>
    <p:extLst>
      <p:ext uri="{BB962C8B-B14F-4D97-AF65-F5344CB8AC3E}">
        <p14:creationId xmlns:p14="http://schemas.microsoft.com/office/powerpoint/2010/main" val="1200458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C84A835-A350-471D-983F-0BC56AA2C352}" type="datetime1">
              <a:rPr lang="en-AU" smtClean="0"/>
              <a:t>23/04/2019</a:t>
            </a:fld>
            <a:endParaRPr lang="en-AU"/>
          </a:p>
        </p:txBody>
      </p:sp>
      <p:sp>
        <p:nvSpPr>
          <p:cNvPr id="4" name="Footer Placeholder 3"/>
          <p:cNvSpPr>
            <a:spLocks noGrp="1"/>
          </p:cNvSpPr>
          <p:nvPr>
            <p:ph type="ftr" sz="quarter" idx="11"/>
          </p:nvPr>
        </p:nvSpPr>
        <p:spPr/>
        <p:txBody>
          <a:bodyPr/>
          <a:lstStyle/>
          <a:p>
            <a:r>
              <a:rPr lang="en-AU"/>
              <a:t>s2916255 | Scott McMullan</a:t>
            </a:r>
          </a:p>
        </p:txBody>
      </p:sp>
      <p:sp>
        <p:nvSpPr>
          <p:cNvPr id="5" name="Slide Number Placeholder 4"/>
          <p:cNvSpPr>
            <a:spLocks noGrp="1"/>
          </p:cNvSpPr>
          <p:nvPr>
            <p:ph type="sldNum" sz="quarter" idx="12"/>
          </p:nvPr>
        </p:nvSpPr>
        <p:spPr/>
        <p:txBody>
          <a:bodyPr/>
          <a:lstStyle/>
          <a:p>
            <a:fld id="{815AE629-1397-4CCE-A002-F40ED0A76DEE}" type="slidenum">
              <a:rPr lang="en-AU" smtClean="0"/>
              <a:t>‹#›</a:t>
            </a:fld>
            <a:endParaRPr lang="en-AU"/>
          </a:p>
        </p:txBody>
      </p:sp>
    </p:spTree>
    <p:extLst>
      <p:ext uri="{BB962C8B-B14F-4D97-AF65-F5344CB8AC3E}">
        <p14:creationId xmlns:p14="http://schemas.microsoft.com/office/powerpoint/2010/main" val="48098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300FCE-C31D-4D47-A4A9-3C54E5E2EA78}" type="datetime1">
              <a:rPr lang="en-AU" smtClean="0"/>
              <a:t>23/04/2019</a:t>
            </a:fld>
            <a:endParaRPr lang="en-AU"/>
          </a:p>
        </p:txBody>
      </p:sp>
      <p:sp>
        <p:nvSpPr>
          <p:cNvPr id="5" name="Footer Placeholder 4"/>
          <p:cNvSpPr>
            <a:spLocks noGrp="1"/>
          </p:cNvSpPr>
          <p:nvPr>
            <p:ph type="ftr" sz="quarter" idx="11"/>
          </p:nvPr>
        </p:nvSpPr>
        <p:spPr/>
        <p:txBody>
          <a:bodyPr/>
          <a:lstStyle/>
          <a:p>
            <a:r>
              <a:rPr lang="en-AU"/>
              <a:t>s2916255 | Scott McMullan</a:t>
            </a:r>
          </a:p>
        </p:txBody>
      </p:sp>
      <p:sp>
        <p:nvSpPr>
          <p:cNvPr id="6" name="Slide Number Placeholder 5"/>
          <p:cNvSpPr>
            <a:spLocks noGrp="1"/>
          </p:cNvSpPr>
          <p:nvPr>
            <p:ph type="sldNum" sz="quarter" idx="12"/>
          </p:nvPr>
        </p:nvSpPr>
        <p:spPr/>
        <p:txBody>
          <a:bodyPr/>
          <a:lstStyle/>
          <a:p>
            <a:fld id="{815AE629-1397-4CCE-A002-F40ED0A76DEE}" type="slidenum">
              <a:rPr lang="en-AU" smtClean="0"/>
              <a:t>‹#›</a:t>
            </a:fld>
            <a:endParaRPr lang="en-AU"/>
          </a:p>
        </p:txBody>
      </p:sp>
    </p:spTree>
    <p:extLst>
      <p:ext uri="{BB962C8B-B14F-4D97-AF65-F5344CB8AC3E}">
        <p14:creationId xmlns:p14="http://schemas.microsoft.com/office/powerpoint/2010/main" val="2075130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FBCEA9-9F7B-4060-AD76-D7DABE5A9BC7}" type="datetime1">
              <a:rPr lang="en-AU" smtClean="0"/>
              <a:t>23/04/2019</a:t>
            </a:fld>
            <a:endParaRPr lang="en-AU"/>
          </a:p>
        </p:txBody>
      </p:sp>
      <p:sp>
        <p:nvSpPr>
          <p:cNvPr id="5" name="Footer Placeholder 4"/>
          <p:cNvSpPr>
            <a:spLocks noGrp="1"/>
          </p:cNvSpPr>
          <p:nvPr>
            <p:ph type="ftr" sz="quarter" idx="11"/>
          </p:nvPr>
        </p:nvSpPr>
        <p:spPr/>
        <p:txBody>
          <a:bodyPr/>
          <a:lstStyle/>
          <a:p>
            <a:r>
              <a:rPr lang="en-AU"/>
              <a:t>s2916255 | Scott McMullan</a:t>
            </a:r>
          </a:p>
        </p:txBody>
      </p:sp>
      <p:sp>
        <p:nvSpPr>
          <p:cNvPr id="6" name="Slide Number Placeholder 5"/>
          <p:cNvSpPr>
            <a:spLocks noGrp="1"/>
          </p:cNvSpPr>
          <p:nvPr>
            <p:ph type="sldNum" sz="quarter" idx="12"/>
          </p:nvPr>
        </p:nvSpPr>
        <p:spPr/>
        <p:txBody>
          <a:bodyPr/>
          <a:lstStyle/>
          <a:p>
            <a:fld id="{815AE629-1397-4CCE-A002-F40ED0A76DEE}" type="slidenum">
              <a:rPr lang="en-AU" smtClean="0"/>
              <a:t>‹#›</a:t>
            </a:fld>
            <a:endParaRPr lang="en-AU"/>
          </a:p>
        </p:txBody>
      </p:sp>
    </p:spTree>
    <p:extLst>
      <p:ext uri="{BB962C8B-B14F-4D97-AF65-F5344CB8AC3E}">
        <p14:creationId xmlns:p14="http://schemas.microsoft.com/office/powerpoint/2010/main" val="2940711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3368D1-5ADC-4812-BC43-5F25A0B40DC5}" type="datetime1">
              <a:rPr lang="en-AU" smtClean="0"/>
              <a:t>23/04/2019</a:t>
            </a:fld>
            <a:endParaRPr lang="en-AU"/>
          </a:p>
        </p:txBody>
      </p:sp>
      <p:sp>
        <p:nvSpPr>
          <p:cNvPr id="5" name="Footer Placeholder 4"/>
          <p:cNvSpPr>
            <a:spLocks noGrp="1"/>
          </p:cNvSpPr>
          <p:nvPr>
            <p:ph type="ftr" sz="quarter" idx="11"/>
          </p:nvPr>
        </p:nvSpPr>
        <p:spPr/>
        <p:txBody>
          <a:bodyPr/>
          <a:lstStyle/>
          <a:p>
            <a:r>
              <a:rPr lang="en-AU"/>
              <a:t>s2916255 | Scott McMullan</a:t>
            </a:r>
          </a:p>
        </p:txBody>
      </p:sp>
      <p:sp>
        <p:nvSpPr>
          <p:cNvPr id="6" name="Slide Number Placeholder 5"/>
          <p:cNvSpPr>
            <a:spLocks noGrp="1"/>
          </p:cNvSpPr>
          <p:nvPr>
            <p:ph type="sldNum" sz="quarter" idx="12"/>
          </p:nvPr>
        </p:nvSpPr>
        <p:spPr/>
        <p:txBody>
          <a:bodyPr/>
          <a:lstStyle/>
          <a:p>
            <a:fld id="{815AE629-1397-4CCE-A002-F40ED0A76DEE}" type="slidenum">
              <a:rPr lang="en-AU" smtClean="0"/>
              <a:t>‹#›</a:t>
            </a:fld>
            <a:endParaRPr lang="en-AU"/>
          </a:p>
        </p:txBody>
      </p:sp>
    </p:spTree>
    <p:extLst>
      <p:ext uri="{BB962C8B-B14F-4D97-AF65-F5344CB8AC3E}">
        <p14:creationId xmlns:p14="http://schemas.microsoft.com/office/powerpoint/2010/main" val="2359834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41FDE4-6CFD-416A-B9E4-07B6E66DADBC}" type="datetime1">
              <a:rPr lang="en-AU" smtClean="0"/>
              <a:t>23/04/2019</a:t>
            </a:fld>
            <a:endParaRPr lang="en-AU"/>
          </a:p>
        </p:txBody>
      </p:sp>
      <p:sp>
        <p:nvSpPr>
          <p:cNvPr id="5" name="Footer Placeholder 4"/>
          <p:cNvSpPr>
            <a:spLocks noGrp="1"/>
          </p:cNvSpPr>
          <p:nvPr>
            <p:ph type="ftr" sz="quarter" idx="11"/>
          </p:nvPr>
        </p:nvSpPr>
        <p:spPr/>
        <p:txBody>
          <a:bodyPr/>
          <a:lstStyle/>
          <a:p>
            <a:r>
              <a:rPr lang="en-AU"/>
              <a:t>s2916255 | Scott McMullan</a:t>
            </a:r>
          </a:p>
        </p:txBody>
      </p:sp>
      <p:sp>
        <p:nvSpPr>
          <p:cNvPr id="6" name="Slide Number Placeholder 5"/>
          <p:cNvSpPr>
            <a:spLocks noGrp="1"/>
          </p:cNvSpPr>
          <p:nvPr>
            <p:ph type="sldNum" sz="quarter" idx="12"/>
          </p:nvPr>
        </p:nvSpPr>
        <p:spPr/>
        <p:txBody>
          <a:bodyPr/>
          <a:lstStyle/>
          <a:p>
            <a:fld id="{815AE629-1397-4CCE-A002-F40ED0A76DEE}" type="slidenum">
              <a:rPr lang="en-AU" smtClean="0"/>
              <a:t>‹#›</a:t>
            </a:fld>
            <a:endParaRPr lang="en-AU"/>
          </a:p>
        </p:txBody>
      </p:sp>
    </p:spTree>
    <p:extLst>
      <p:ext uri="{BB962C8B-B14F-4D97-AF65-F5344CB8AC3E}">
        <p14:creationId xmlns:p14="http://schemas.microsoft.com/office/powerpoint/2010/main" val="4122358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C5F6C3-B625-4E76-8957-DE9D531F7739}" type="datetime1">
              <a:rPr lang="en-AU" smtClean="0"/>
              <a:t>23/04/2019</a:t>
            </a:fld>
            <a:endParaRPr lang="en-AU"/>
          </a:p>
        </p:txBody>
      </p:sp>
      <p:sp>
        <p:nvSpPr>
          <p:cNvPr id="6" name="Footer Placeholder 5"/>
          <p:cNvSpPr>
            <a:spLocks noGrp="1"/>
          </p:cNvSpPr>
          <p:nvPr>
            <p:ph type="ftr" sz="quarter" idx="11"/>
          </p:nvPr>
        </p:nvSpPr>
        <p:spPr/>
        <p:txBody>
          <a:bodyPr/>
          <a:lstStyle/>
          <a:p>
            <a:r>
              <a:rPr lang="en-AU"/>
              <a:t>s2916255 | Scott McMullan</a:t>
            </a:r>
          </a:p>
        </p:txBody>
      </p:sp>
      <p:sp>
        <p:nvSpPr>
          <p:cNvPr id="7" name="Slide Number Placeholder 6"/>
          <p:cNvSpPr>
            <a:spLocks noGrp="1"/>
          </p:cNvSpPr>
          <p:nvPr>
            <p:ph type="sldNum" sz="quarter" idx="12"/>
          </p:nvPr>
        </p:nvSpPr>
        <p:spPr/>
        <p:txBody>
          <a:bodyPr/>
          <a:lstStyle/>
          <a:p>
            <a:fld id="{815AE629-1397-4CCE-A002-F40ED0A76DEE}" type="slidenum">
              <a:rPr lang="en-AU" smtClean="0"/>
              <a:t>‹#›</a:t>
            </a:fld>
            <a:endParaRPr lang="en-AU"/>
          </a:p>
        </p:txBody>
      </p:sp>
    </p:spTree>
    <p:extLst>
      <p:ext uri="{BB962C8B-B14F-4D97-AF65-F5344CB8AC3E}">
        <p14:creationId xmlns:p14="http://schemas.microsoft.com/office/powerpoint/2010/main" val="508295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25D694-FD5D-4919-97CF-11AF7B3CFA0C}" type="datetime1">
              <a:rPr lang="en-AU" smtClean="0"/>
              <a:t>23/04/2019</a:t>
            </a:fld>
            <a:endParaRPr lang="en-AU"/>
          </a:p>
        </p:txBody>
      </p:sp>
      <p:sp>
        <p:nvSpPr>
          <p:cNvPr id="8" name="Footer Placeholder 7"/>
          <p:cNvSpPr>
            <a:spLocks noGrp="1"/>
          </p:cNvSpPr>
          <p:nvPr>
            <p:ph type="ftr" sz="quarter" idx="11"/>
          </p:nvPr>
        </p:nvSpPr>
        <p:spPr/>
        <p:txBody>
          <a:bodyPr/>
          <a:lstStyle/>
          <a:p>
            <a:r>
              <a:rPr lang="en-AU"/>
              <a:t>s2916255 | Scott McMullan</a:t>
            </a:r>
          </a:p>
        </p:txBody>
      </p:sp>
      <p:sp>
        <p:nvSpPr>
          <p:cNvPr id="9" name="Slide Number Placeholder 8"/>
          <p:cNvSpPr>
            <a:spLocks noGrp="1"/>
          </p:cNvSpPr>
          <p:nvPr>
            <p:ph type="sldNum" sz="quarter" idx="12"/>
          </p:nvPr>
        </p:nvSpPr>
        <p:spPr/>
        <p:txBody>
          <a:bodyPr/>
          <a:lstStyle/>
          <a:p>
            <a:fld id="{815AE629-1397-4CCE-A002-F40ED0A76DEE}" type="slidenum">
              <a:rPr lang="en-AU" smtClean="0"/>
              <a:t>‹#›</a:t>
            </a:fld>
            <a:endParaRPr lang="en-AU"/>
          </a:p>
        </p:txBody>
      </p:sp>
    </p:spTree>
    <p:extLst>
      <p:ext uri="{BB962C8B-B14F-4D97-AF65-F5344CB8AC3E}">
        <p14:creationId xmlns:p14="http://schemas.microsoft.com/office/powerpoint/2010/main" val="3157176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F6E3C0-578F-45A7-BA66-88F759D5142D}" type="datetime1">
              <a:rPr lang="en-AU" smtClean="0"/>
              <a:t>23/04/2019</a:t>
            </a:fld>
            <a:endParaRPr lang="en-AU"/>
          </a:p>
        </p:txBody>
      </p:sp>
      <p:sp>
        <p:nvSpPr>
          <p:cNvPr id="4" name="Footer Placeholder 3"/>
          <p:cNvSpPr>
            <a:spLocks noGrp="1"/>
          </p:cNvSpPr>
          <p:nvPr>
            <p:ph type="ftr" sz="quarter" idx="11"/>
          </p:nvPr>
        </p:nvSpPr>
        <p:spPr/>
        <p:txBody>
          <a:bodyPr/>
          <a:lstStyle/>
          <a:p>
            <a:r>
              <a:rPr lang="en-AU"/>
              <a:t>s2916255 | Scott McMullan</a:t>
            </a:r>
          </a:p>
        </p:txBody>
      </p:sp>
      <p:sp>
        <p:nvSpPr>
          <p:cNvPr id="5" name="Slide Number Placeholder 4"/>
          <p:cNvSpPr>
            <a:spLocks noGrp="1"/>
          </p:cNvSpPr>
          <p:nvPr>
            <p:ph type="sldNum" sz="quarter" idx="12"/>
          </p:nvPr>
        </p:nvSpPr>
        <p:spPr/>
        <p:txBody>
          <a:bodyPr/>
          <a:lstStyle/>
          <a:p>
            <a:fld id="{815AE629-1397-4CCE-A002-F40ED0A76DEE}" type="slidenum">
              <a:rPr lang="en-AU" smtClean="0"/>
              <a:t>‹#›</a:t>
            </a:fld>
            <a:endParaRPr lang="en-AU"/>
          </a:p>
        </p:txBody>
      </p:sp>
    </p:spTree>
    <p:extLst>
      <p:ext uri="{BB962C8B-B14F-4D97-AF65-F5344CB8AC3E}">
        <p14:creationId xmlns:p14="http://schemas.microsoft.com/office/powerpoint/2010/main" val="1845607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2A7AF-D35C-46AD-ACE8-C9688388CBDD}" type="datetime1">
              <a:rPr lang="en-AU" smtClean="0"/>
              <a:t>23/04/2019</a:t>
            </a:fld>
            <a:endParaRPr lang="en-AU"/>
          </a:p>
        </p:txBody>
      </p:sp>
      <p:sp>
        <p:nvSpPr>
          <p:cNvPr id="3" name="Footer Placeholder 2"/>
          <p:cNvSpPr>
            <a:spLocks noGrp="1"/>
          </p:cNvSpPr>
          <p:nvPr>
            <p:ph type="ftr" sz="quarter" idx="11"/>
          </p:nvPr>
        </p:nvSpPr>
        <p:spPr/>
        <p:txBody>
          <a:bodyPr/>
          <a:lstStyle/>
          <a:p>
            <a:r>
              <a:rPr lang="en-AU"/>
              <a:t>s2916255 | Scott McMullan</a:t>
            </a:r>
          </a:p>
        </p:txBody>
      </p:sp>
      <p:sp>
        <p:nvSpPr>
          <p:cNvPr id="4" name="Slide Number Placeholder 3"/>
          <p:cNvSpPr>
            <a:spLocks noGrp="1"/>
          </p:cNvSpPr>
          <p:nvPr>
            <p:ph type="sldNum" sz="quarter" idx="12"/>
          </p:nvPr>
        </p:nvSpPr>
        <p:spPr/>
        <p:txBody>
          <a:bodyPr/>
          <a:lstStyle/>
          <a:p>
            <a:fld id="{815AE629-1397-4CCE-A002-F40ED0A76DEE}" type="slidenum">
              <a:rPr lang="en-AU" smtClean="0"/>
              <a:t>‹#›</a:t>
            </a:fld>
            <a:endParaRPr lang="en-AU"/>
          </a:p>
        </p:txBody>
      </p:sp>
    </p:spTree>
    <p:extLst>
      <p:ext uri="{BB962C8B-B14F-4D97-AF65-F5344CB8AC3E}">
        <p14:creationId xmlns:p14="http://schemas.microsoft.com/office/powerpoint/2010/main" val="795932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AC1D1-BA91-4BB7-A0D9-74155F70ABDF}" type="datetime1">
              <a:rPr lang="en-AU" smtClean="0"/>
              <a:t>23/04/2019</a:t>
            </a:fld>
            <a:endParaRPr lang="en-AU"/>
          </a:p>
        </p:txBody>
      </p:sp>
      <p:sp>
        <p:nvSpPr>
          <p:cNvPr id="6" name="Footer Placeholder 5"/>
          <p:cNvSpPr>
            <a:spLocks noGrp="1"/>
          </p:cNvSpPr>
          <p:nvPr>
            <p:ph type="ftr" sz="quarter" idx="11"/>
          </p:nvPr>
        </p:nvSpPr>
        <p:spPr/>
        <p:txBody>
          <a:bodyPr/>
          <a:lstStyle/>
          <a:p>
            <a:r>
              <a:rPr lang="en-AU"/>
              <a:t>s2916255 | Scott McMullan</a:t>
            </a:r>
          </a:p>
        </p:txBody>
      </p:sp>
      <p:sp>
        <p:nvSpPr>
          <p:cNvPr id="7" name="Slide Number Placeholder 6"/>
          <p:cNvSpPr>
            <a:spLocks noGrp="1"/>
          </p:cNvSpPr>
          <p:nvPr>
            <p:ph type="sldNum" sz="quarter" idx="12"/>
          </p:nvPr>
        </p:nvSpPr>
        <p:spPr/>
        <p:txBody>
          <a:bodyPr/>
          <a:lstStyle/>
          <a:p>
            <a:fld id="{815AE629-1397-4CCE-A002-F40ED0A76DEE}" type="slidenum">
              <a:rPr lang="en-AU" smtClean="0"/>
              <a:t>‹#›</a:t>
            </a:fld>
            <a:endParaRPr lang="en-AU"/>
          </a:p>
        </p:txBody>
      </p:sp>
    </p:spTree>
    <p:extLst>
      <p:ext uri="{BB962C8B-B14F-4D97-AF65-F5344CB8AC3E}">
        <p14:creationId xmlns:p14="http://schemas.microsoft.com/office/powerpoint/2010/main" val="283368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8B9387-466D-44F0-B1AE-5E9216DFF7F1}" type="datetime1">
              <a:rPr lang="en-AU" smtClean="0"/>
              <a:t>23/04/2019</a:t>
            </a:fld>
            <a:endParaRPr lang="en-AU"/>
          </a:p>
        </p:txBody>
      </p:sp>
      <p:sp>
        <p:nvSpPr>
          <p:cNvPr id="6" name="Footer Placeholder 5"/>
          <p:cNvSpPr>
            <a:spLocks noGrp="1"/>
          </p:cNvSpPr>
          <p:nvPr>
            <p:ph type="ftr" sz="quarter" idx="11"/>
          </p:nvPr>
        </p:nvSpPr>
        <p:spPr/>
        <p:txBody>
          <a:bodyPr/>
          <a:lstStyle/>
          <a:p>
            <a:r>
              <a:rPr lang="en-AU"/>
              <a:t>s2916255 | Scott McMullan</a:t>
            </a:r>
          </a:p>
        </p:txBody>
      </p:sp>
      <p:sp>
        <p:nvSpPr>
          <p:cNvPr id="7" name="Slide Number Placeholder 6"/>
          <p:cNvSpPr>
            <a:spLocks noGrp="1"/>
          </p:cNvSpPr>
          <p:nvPr>
            <p:ph type="sldNum" sz="quarter" idx="12"/>
          </p:nvPr>
        </p:nvSpPr>
        <p:spPr/>
        <p:txBody>
          <a:bodyPr/>
          <a:lstStyle/>
          <a:p>
            <a:fld id="{815AE629-1397-4CCE-A002-F40ED0A76DEE}" type="slidenum">
              <a:rPr lang="en-AU" smtClean="0"/>
              <a:t>‹#›</a:t>
            </a:fld>
            <a:endParaRPr lang="en-AU"/>
          </a:p>
        </p:txBody>
      </p:sp>
    </p:spTree>
    <p:extLst>
      <p:ext uri="{BB962C8B-B14F-4D97-AF65-F5344CB8AC3E}">
        <p14:creationId xmlns:p14="http://schemas.microsoft.com/office/powerpoint/2010/main" val="3284507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C84A835-A350-471D-983F-0BC56AA2C352}" type="datetime1">
              <a:rPr lang="en-AU" smtClean="0"/>
              <a:t>23/04/2019</a:t>
            </a:fld>
            <a:endParaRPr lang="en-AU"/>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AU"/>
              <a:t>s2916255 | Scott McMullan</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15AE629-1397-4CCE-A002-F40ED0A76DEE}" type="slidenum">
              <a:rPr lang="en-AU" smtClean="0"/>
              <a:t>‹#›</a:t>
            </a:fld>
            <a:endParaRPr lang="en-AU"/>
          </a:p>
        </p:txBody>
      </p:sp>
    </p:spTree>
    <p:extLst>
      <p:ext uri="{BB962C8B-B14F-4D97-AF65-F5344CB8AC3E}">
        <p14:creationId xmlns:p14="http://schemas.microsoft.com/office/powerpoint/2010/main" val="108530000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BEBA8EAE-BF5A-486C-A8C5-ECC9F3942E4B}">
                <a14:imgProps xmlns:a14="http://schemas.microsoft.com/office/drawing/2010/main">
                  <a14:imgLayer r:embed="rId3">
                    <a14:imgEffect>
                      <a14:artisticBlur radius="15"/>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B3A-8234-4CBA-BBA2-A1A6DF73C780}"/>
              </a:ext>
            </a:extLst>
          </p:cNvPr>
          <p:cNvSpPr>
            <a:spLocks noGrp="1"/>
          </p:cNvSpPr>
          <p:nvPr>
            <p:ph type="ctrTitle"/>
          </p:nvPr>
        </p:nvSpPr>
        <p:spPr/>
        <p:txBody>
          <a:bodyPr/>
          <a:lstStyle/>
          <a:p>
            <a:r>
              <a:rPr lang="en-AU" dirty="0"/>
              <a:t>2801ICT – Assignment 1</a:t>
            </a:r>
          </a:p>
        </p:txBody>
      </p:sp>
      <p:sp>
        <p:nvSpPr>
          <p:cNvPr id="3" name="Subtitle 2">
            <a:extLst>
              <a:ext uri="{FF2B5EF4-FFF2-40B4-BE49-F238E27FC236}">
                <a16:creationId xmlns:a16="http://schemas.microsoft.com/office/drawing/2014/main" id="{3D557464-21FF-4CD0-84F8-5030277EC0AF}"/>
              </a:ext>
            </a:extLst>
          </p:cNvPr>
          <p:cNvSpPr>
            <a:spLocks noGrp="1"/>
          </p:cNvSpPr>
          <p:nvPr>
            <p:ph type="subTitle" idx="1"/>
          </p:nvPr>
        </p:nvSpPr>
        <p:spPr/>
        <p:txBody>
          <a:bodyPr/>
          <a:lstStyle/>
          <a:p>
            <a:r>
              <a:rPr lang="en-AU" dirty="0"/>
              <a:t>Prime Partitions of A Given Integer.</a:t>
            </a:r>
          </a:p>
        </p:txBody>
      </p:sp>
      <p:sp>
        <p:nvSpPr>
          <p:cNvPr id="4" name="Footer Placeholder 3">
            <a:extLst>
              <a:ext uri="{FF2B5EF4-FFF2-40B4-BE49-F238E27FC236}">
                <a16:creationId xmlns:a16="http://schemas.microsoft.com/office/drawing/2014/main" id="{7DF7EBD9-E94B-4657-A2D1-EB32D1A481FB}"/>
              </a:ext>
            </a:extLst>
          </p:cNvPr>
          <p:cNvSpPr>
            <a:spLocks noGrp="1"/>
          </p:cNvSpPr>
          <p:nvPr>
            <p:ph type="ftr" sz="quarter" idx="11"/>
          </p:nvPr>
        </p:nvSpPr>
        <p:spPr/>
        <p:txBody>
          <a:bodyPr/>
          <a:lstStyle/>
          <a:p>
            <a:r>
              <a:rPr lang="en-AU"/>
              <a:t>s2916255 | Scott McMullan</a:t>
            </a:r>
          </a:p>
        </p:txBody>
      </p:sp>
      <p:sp>
        <p:nvSpPr>
          <p:cNvPr id="5" name="Slide Number Placeholder 4">
            <a:extLst>
              <a:ext uri="{FF2B5EF4-FFF2-40B4-BE49-F238E27FC236}">
                <a16:creationId xmlns:a16="http://schemas.microsoft.com/office/drawing/2014/main" id="{14D7D9AA-680D-4D78-ACBF-0A09998FA42C}"/>
              </a:ext>
            </a:extLst>
          </p:cNvPr>
          <p:cNvSpPr>
            <a:spLocks noGrp="1"/>
          </p:cNvSpPr>
          <p:nvPr>
            <p:ph type="sldNum" sz="quarter" idx="12"/>
          </p:nvPr>
        </p:nvSpPr>
        <p:spPr/>
        <p:txBody>
          <a:bodyPr/>
          <a:lstStyle/>
          <a:p>
            <a:fld id="{815AE629-1397-4CCE-A002-F40ED0A76DEE}" type="slidenum">
              <a:rPr lang="en-AU" smtClean="0"/>
              <a:t>1</a:t>
            </a:fld>
            <a:endParaRPr lang="en-AU"/>
          </a:p>
        </p:txBody>
      </p:sp>
    </p:spTree>
    <p:extLst>
      <p:ext uri="{BB962C8B-B14F-4D97-AF65-F5344CB8AC3E}">
        <p14:creationId xmlns:p14="http://schemas.microsoft.com/office/powerpoint/2010/main" val="98047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artisticBlur/>
                    </a14:imgEffect>
                    <a14:imgEffect>
                      <a14:colorTemperature colorTemp="4700"/>
                    </a14:imgEffect>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A01A1A-D6B4-4767-9882-4011B8152D6B}"/>
              </a:ext>
            </a:extLst>
          </p:cNvPr>
          <p:cNvSpPr>
            <a:spLocks noGrp="1"/>
          </p:cNvSpPr>
          <p:nvPr>
            <p:ph type="title"/>
          </p:nvPr>
        </p:nvSpPr>
        <p:spPr>
          <a:xfrm>
            <a:off x="1141412" y="-2796"/>
            <a:ext cx="9905998" cy="1478570"/>
          </a:xfrm>
        </p:spPr>
        <p:txBody>
          <a:bodyPr/>
          <a:lstStyle/>
          <a:p>
            <a:pPr algn="ctr"/>
            <a:r>
              <a:rPr lang="en-AU" dirty="0"/>
              <a:t>Pruning</a:t>
            </a:r>
          </a:p>
        </p:txBody>
      </p:sp>
      <p:sp>
        <p:nvSpPr>
          <p:cNvPr id="6" name="Content Placeholder 5">
            <a:extLst>
              <a:ext uri="{FF2B5EF4-FFF2-40B4-BE49-F238E27FC236}">
                <a16:creationId xmlns:a16="http://schemas.microsoft.com/office/drawing/2014/main" id="{3D65566C-A444-4A49-AAB1-D86055B130A1}"/>
              </a:ext>
            </a:extLst>
          </p:cNvPr>
          <p:cNvSpPr>
            <a:spLocks noGrp="1"/>
          </p:cNvSpPr>
          <p:nvPr>
            <p:ph idx="1"/>
          </p:nvPr>
        </p:nvSpPr>
        <p:spPr>
          <a:xfrm>
            <a:off x="1401470" y="1216404"/>
            <a:ext cx="9905999" cy="4513277"/>
          </a:xfrm>
        </p:spPr>
        <p:txBody>
          <a:bodyPr>
            <a:normAutofit/>
          </a:bodyPr>
          <a:lstStyle/>
          <a:p>
            <a:r>
              <a:rPr lang="en-AU" dirty="0"/>
              <a:t>Already the tree that is used to search for solutions has one form of pruning applied to it; each node’s children will only contain primes less than or equal to itself. </a:t>
            </a:r>
          </a:p>
          <a:p>
            <a:r>
              <a:rPr lang="en-AU" dirty="0"/>
              <a:t>In this way the algorithm will never move backwards but can add numbers to a sum more than once.</a:t>
            </a:r>
          </a:p>
          <a:p>
            <a:r>
              <a:rPr lang="en-AU" dirty="0"/>
              <a:t>Pruning based on digit limit allows the algorithm to ignore primes if the potential sum will exceed or fall under the limit of </a:t>
            </a:r>
            <a:r>
              <a:rPr lang="en-AU" dirty="0" smtClean="0"/>
              <a:t>coins </a:t>
            </a:r>
            <a:r>
              <a:rPr lang="en-AU" dirty="0"/>
              <a:t>provided by a lower and upper bound. </a:t>
            </a:r>
          </a:p>
        </p:txBody>
      </p:sp>
      <p:sp>
        <p:nvSpPr>
          <p:cNvPr id="2" name="Footer Placeholder 1">
            <a:extLst>
              <a:ext uri="{FF2B5EF4-FFF2-40B4-BE49-F238E27FC236}">
                <a16:creationId xmlns:a16="http://schemas.microsoft.com/office/drawing/2014/main" id="{FB5A383C-6BB9-4DD9-B005-443442E605EC}"/>
              </a:ext>
            </a:extLst>
          </p:cNvPr>
          <p:cNvSpPr>
            <a:spLocks noGrp="1"/>
          </p:cNvSpPr>
          <p:nvPr>
            <p:ph type="ftr" sz="quarter" idx="11"/>
          </p:nvPr>
        </p:nvSpPr>
        <p:spPr>
          <a:xfrm>
            <a:off x="1242079" y="5883274"/>
            <a:ext cx="6239309" cy="365125"/>
          </a:xfrm>
        </p:spPr>
        <p:txBody>
          <a:bodyPr/>
          <a:lstStyle/>
          <a:p>
            <a:r>
              <a:rPr lang="en-AU" dirty="0"/>
              <a:t>s2916255 | Scott McMullan</a:t>
            </a:r>
          </a:p>
        </p:txBody>
      </p:sp>
      <p:sp>
        <p:nvSpPr>
          <p:cNvPr id="3" name="Slide Number Placeholder 2">
            <a:extLst>
              <a:ext uri="{FF2B5EF4-FFF2-40B4-BE49-F238E27FC236}">
                <a16:creationId xmlns:a16="http://schemas.microsoft.com/office/drawing/2014/main" id="{FBB8ADC7-0B0D-4215-9B58-EEBA984F6737}"/>
              </a:ext>
            </a:extLst>
          </p:cNvPr>
          <p:cNvSpPr>
            <a:spLocks noGrp="1"/>
          </p:cNvSpPr>
          <p:nvPr>
            <p:ph type="sldNum" sz="quarter" idx="12"/>
          </p:nvPr>
        </p:nvSpPr>
        <p:spPr/>
        <p:txBody>
          <a:bodyPr/>
          <a:lstStyle/>
          <a:p>
            <a:fld id="{815AE629-1397-4CCE-A002-F40ED0A76DEE}" type="slidenum">
              <a:rPr lang="en-AU" smtClean="0"/>
              <a:t>10</a:t>
            </a:fld>
            <a:endParaRPr lang="en-AU"/>
          </a:p>
        </p:txBody>
      </p:sp>
      <p:sp>
        <p:nvSpPr>
          <p:cNvPr id="4" name="TextBox 3">
            <a:extLst>
              <a:ext uri="{FF2B5EF4-FFF2-40B4-BE49-F238E27FC236}">
                <a16:creationId xmlns:a16="http://schemas.microsoft.com/office/drawing/2014/main" id="{0E250499-2023-46E2-988F-4F729019A76B}"/>
              </a:ext>
            </a:extLst>
          </p:cNvPr>
          <p:cNvSpPr txBox="1"/>
          <p:nvPr/>
        </p:nvSpPr>
        <p:spPr>
          <a:xfrm>
            <a:off x="3481431" y="1694576"/>
            <a:ext cx="545285" cy="369332"/>
          </a:xfrm>
          <a:prstGeom prst="rect">
            <a:avLst/>
          </a:prstGeom>
          <a:noFill/>
        </p:spPr>
        <p:txBody>
          <a:bodyPr wrap="square" rtlCol="0">
            <a:spAutoFit/>
          </a:bodyPr>
          <a:lstStyle/>
          <a:p>
            <a:endParaRPr lang="en-AU" dirty="0"/>
          </a:p>
        </p:txBody>
      </p:sp>
      <p:sp>
        <p:nvSpPr>
          <p:cNvPr id="8" name="Rectangle 1">
            <a:extLst>
              <a:ext uri="{FF2B5EF4-FFF2-40B4-BE49-F238E27FC236}">
                <a16:creationId xmlns:a16="http://schemas.microsoft.com/office/drawing/2014/main" id="{E8EEEF91-FD39-4071-98E3-719D1597A21D}"/>
              </a:ext>
            </a:extLst>
          </p:cNvPr>
          <p:cNvSpPr>
            <a:spLocks noChangeArrowheads="1"/>
          </p:cNvSpPr>
          <p:nvPr/>
        </p:nvSpPr>
        <p:spPr bwMode="auto">
          <a:xfrm>
            <a:off x="4338638" y="3611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Tree>
    <p:extLst>
      <p:ext uri="{BB962C8B-B14F-4D97-AF65-F5344CB8AC3E}">
        <p14:creationId xmlns:p14="http://schemas.microsoft.com/office/powerpoint/2010/main" val="4074561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artisticBlur/>
                    </a14:imgEffect>
                    <a14:imgEffect>
                      <a14:colorTemperature colorTemp="4700"/>
                    </a14:imgEffect>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A01A1A-D6B4-4767-9882-4011B8152D6B}"/>
              </a:ext>
            </a:extLst>
          </p:cNvPr>
          <p:cNvSpPr>
            <a:spLocks noGrp="1"/>
          </p:cNvSpPr>
          <p:nvPr>
            <p:ph type="title"/>
          </p:nvPr>
        </p:nvSpPr>
        <p:spPr>
          <a:xfrm>
            <a:off x="1141412" y="-2796"/>
            <a:ext cx="9905998" cy="1478570"/>
          </a:xfrm>
        </p:spPr>
        <p:txBody>
          <a:bodyPr/>
          <a:lstStyle/>
          <a:p>
            <a:pPr algn="ctr"/>
            <a:r>
              <a:rPr lang="en-AU" dirty="0"/>
              <a:t>Pruning</a:t>
            </a:r>
          </a:p>
        </p:txBody>
      </p:sp>
      <p:sp>
        <p:nvSpPr>
          <p:cNvPr id="6" name="Content Placeholder 5">
            <a:extLst>
              <a:ext uri="{FF2B5EF4-FFF2-40B4-BE49-F238E27FC236}">
                <a16:creationId xmlns:a16="http://schemas.microsoft.com/office/drawing/2014/main" id="{3D65566C-A444-4A49-AAB1-D86055B130A1}"/>
              </a:ext>
            </a:extLst>
          </p:cNvPr>
          <p:cNvSpPr>
            <a:spLocks noGrp="1"/>
          </p:cNvSpPr>
          <p:nvPr>
            <p:ph idx="1"/>
          </p:nvPr>
        </p:nvSpPr>
        <p:spPr>
          <a:xfrm>
            <a:off x="1401470" y="1216404"/>
            <a:ext cx="9905999" cy="4513277"/>
          </a:xfrm>
        </p:spPr>
        <p:txBody>
          <a:bodyPr>
            <a:normAutofit/>
          </a:bodyPr>
          <a:lstStyle/>
          <a:p>
            <a:r>
              <a:rPr lang="en-AU" dirty="0"/>
              <a:t>For instance, if the algorithm needs to find a sum for </a:t>
            </a:r>
            <a:r>
              <a:rPr lang="en-AU" i="1" dirty="0"/>
              <a:t>n </a:t>
            </a:r>
            <a:r>
              <a:rPr lang="en-AU" dirty="0"/>
              <a:t>= 3 with only two </a:t>
            </a:r>
            <a:r>
              <a:rPr lang="en-AU" dirty="0" smtClean="0"/>
              <a:t>coins </a:t>
            </a:r>
            <a:r>
              <a:rPr lang="en-AU" dirty="0"/>
              <a:t>then it can only have the sum:</a:t>
            </a:r>
          </a:p>
          <a:p>
            <a:pPr marL="0" indent="0">
              <a:buNone/>
            </a:pPr>
            <a:r>
              <a:rPr lang="en-AU" dirty="0"/>
              <a:t>					2 + 1</a:t>
            </a:r>
          </a:p>
          <a:p>
            <a:r>
              <a:rPr lang="en-AU" dirty="0"/>
              <a:t>Hence the search space can be drastically limited (</a:t>
            </a:r>
            <a:r>
              <a:rPr lang="en-AU" i="1" dirty="0"/>
              <a:t>Figure 2</a:t>
            </a:r>
            <a:r>
              <a:rPr lang="en-AU" dirty="0"/>
              <a:t>) as there are no other branches that can both use two </a:t>
            </a:r>
            <a:r>
              <a:rPr lang="en-AU" dirty="0" smtClean="0"/>
              <a:t>coins </a:t>
            </a:r>
            <a:r>
              <a:rPr lang="en-AU" dirty="0"/>
              <a:t>in the sum </a:t>
            </a:r>
            <a:r>
              <a:rPr lang="en-AU" i="1" dirty="0"/>
              <a:t>and </a:t>
            </a:r>
            <a:r>
              <a:rPr lang="en-AU" dirty="0"/>
              <a:t>sum up to 3.</a:t>
            </a:r>
          </a:p>
          <a:p>
            <a:endParaRPr lang="en-AU" dirty="0"/>
          </a:p>
          <a:p>
            <a:pPr marL="0" indent="0">
              <a:buNone/>
            </a:pPr>
            <a:endParaRPr lang="en-AU" dirty="0"/>
          </a:p>
        </p:txBody>
      </p:sp>
      <p:sp>
        <p:nvSpPr>
          <p:cNvPr id="2" name="Footer Placeholder 1">
            <a:extLst>
              <a:ext uri="{FF2B5EF4-FFF2-40B4-BE49-F238E27FC236}">
                <a16:creationId xmlns:a16="http://schemas.microsoft.com/office/drawing/2014/main" id="{FB5A383C-6BB9-4DD9-B005-443442E605EC}"/>
              </a:ext>
            </a:extLst>
          </p:cNvPr>
          <p:cNvSpPr>
            <a:spLocks noGrp="1"/>
          </p:cNvSpPr>
          <p:nvPr>
            <p:ph type="ftr" sz="quarter" idx="11"/>
          </p:nvPr>
        </p:nvSpPr>
        <p:spPr>
          <a:xfrm>
            <a:off x="1242079" y="5883274"/>
            <a:ext cx="6239309" cy="365125"/>
          </a:xfrm>
        </p:spPr>
        <p:txBody>
          <a:bodyPr/>
          <a:lstStyle/>
          <a:p>
            <a:r>
              <a:rPr lang="en-AU" dirty="0"/>
              <a:t>s2916255 | Scott McMullan</a:t>
            </a:r>
          </a:p>
        </p:txBody>
      </p:sp>
      <p:sp>
        <p:nvSpPr>
          <p:cNvPr id="3" name="Slide Number Placeholder 2">
            <a:extLst>
              <a:ext uri="{FF2B5EF4-FFF2-40B4-BE49-F238E27FC236}">
                <a16:creationId xmlns:a16="http://schemas.microsoft.com/office/drawing/2014/main" id="{FBB8ADC7-0B0D-4215-9B58-EEBA984F6737}"/>
              </a:ext>
            </a:extLst>
          </p:cNvPr>
          <p:cNvSpPr>
            <a:spLocks noGrp="1"/>
          </p:cNvSpPr>
          <p:nvPr>
            <p:ph type="sldNum" sz="quarter" idx="12"/>
          </p:nvPr>
        </p:nvSpPr>
        <p:spPr/>
        <p:txBody>
          <a:bodyPr/>
          <a:lstStyle/>
          <a:p>
            <a:fld id="{815AE629-1397-4CCE-A002-F40ED0A76DEE}" type="slidenum">
              <a:rPr lang="en-AU" smtClean="0"/>
              <a:t>11</a:t>
            </a:fld>
            <a:endParaRPr lang="en-AU"/>
          </a:p>
        </p:txBody>
      </p:sp>
      <p:sp>
        <p:nvSpPr>
          <p:cNvPr id="4" name="TextBox 3">
            <a:extLst>
              <a:ext uri="{FF2B5EF4-FFF2-40B4-BE49-F238E27FC236}">
                <a16:creationId xmlns:a16="http://schemas.microsoft.com/office/drawing/2014/main" id="{0E250499-2023-46E2-988F-4F729019A76B}"/>
              </a:ext>
            </a:extLst>
          </p:cNvPr>
          <p:cNvSpPr txBox="1"/>
          <p:nvPr/>
        </p:nvSpPr>
        <p:spPr>
          <a:xfrm>
            <a:off x="3481431" y="1694576"/>
            <a:ext cx="545285" cy="369332"/>
          </a:xfrm>
          <a:prstGeom prst="rect">
            <a:avLst/>
          </a:prstGeom>
          <a:noFill/>
        </p:spPr>
        <p:txBody>
          <a:bodyPr wrap="square" rtlCol="0">
            <a:spAutoFit/>
          </a:bodyPr>
          <a:lstStyle/>
          <a:p>
            <a:endParaRPr lang="en-AU" dirty="0"/>
          </a:p>
        </p:txBody>
      </p:sp>
      <p:sp>
        <p:nvSpPr>
          <p:cNvPr id="8" name="Rectangle 1">
            <a:extLst>
              <a:ext uri="{FF2B5EF4-FFF2-40B4-BE49-F238E27FC236}">
                <a16:creationId xmlns:a16="http://schemas.microsoft.com/office/drawing/2014/main" id="{E8EEEF91-FD39-4071-98E3-719D1597A21D}"/>
              </a:ext>
            </a:extLst>
          </p:cNvPr>
          <p:cNvSpPr>
            <a:spLocks noChangeArrowheads="1"/>
          </p:cNvSpPr>
          <p:nvPr/>
        </p:nvSpPr>
        <p:spPr bwMode="auto">
          <a:xfrm>
            <a:off x="4338638" y="3611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pic>
        <p:nvPicPr>
          <p:cNvPr id="7" name="Picture 6">
            <a:extLst>
              <a:ext uri="{FF2B5EF4-FFF2-40B4-BE49-F238E27FC236}">
                <a16:creationId xmlns:a16="http://schemas.microsoft.com/office/drawing/2014/main" id="{78DA2F5C-956A-4929-8B06-08193BF3FFE1}"/>
              </a:ext>
            </a:extLst>
          </p:cNvPr>
          <p:cNvPicPr>
            <a:picLocks noChangeAspect="1"/>
          </p:cNvPicPr>
          <p:nvPr/>
        </p:nvPicPr>
        <p:blipFill>
          <a:blip r:embed="rId4"/>
          <a:stretch>
            <a:fillRect/>
          </a:stretch>
        </p:blipFill>
        <p:spPr>
          <a:xfrm>
            <a:off x="4823285" y="3911585"/>
            <a:ext cx="2542252" cy="1975275"/>
          </a:xfrm>
          <a:prstGeom prst="rect">
            <a:avLst/>
          </a:prstGeom>
        </p:spPr>
      </p:pic>
    </p:spTree>
    <p:extLst>
      <p:ext uri="{BB962C8B-B14F-4D97-AF65-F5344CB8AC3E}">
        <p14:creationId xmlns:p14="http://schemas.microsoft.com/office/powerpoint/2010/main" val="491789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6">
                                            <p:txEl>
                                              <p:pRg st="1" end="1"/>
                                            </p:txEl>
                                          </p:spTgt>
                                        </p:tgtEl>
                                      </p:cBhvr>
                                    </p:animEffect>
                                    <p:animScale>
                                      <p:cBhvr>
                                        <p:cTn id="7" dur="250" autoRev="1" fill="hold"/>
                                        <p:tgtEl>
                                          <p:spTgt spid="6">
                                            <p:txEl>
                                              <p:pRg st="1" end="1"/>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artisticBlur/>
                    </a14:imgEffect>
                    <a14:imgEffect>
                      <a14:colorTemperature colorTemp="4700"/>
                    </a14:imgEffect>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A01A1A-D6B4-4767-9882-4011B8152D6B}"/>
              </a:ext>
            </a:extLst>
          </p:cNvPr>
          <p:cNvSpPr>
            <a:spLocks noGrp="1"/>
          </p:cNvSpPr>
          <p:nvPr>
            <p:ph type="title"/>
          </p:nvPr>
        </p:nvSpPr>
        <p:spPr>
          <a:xfrm>
            <a:off x="1141412" y="-2796"/>
            <a:ext cx="9905998" cy="1478570"/>
          </a:xfrm>
        </p:spPr>
        <p:txBody>
          <a:bodyPr/>
          <a:lstStyle/>
          <a:p>
            <a:pPr algn="ctr"/>
            <a:r>
              <a:rPr lang="en-AU" dirty="0"/>
              <a:t>Pruning</a:t>
            </a:r>
          </a:p>
        </p:txBody>
      </p:sp>
      <p:sp>
        <p:nvSpPr>
          <p:cNvPr id="6" name="Content Placeholder 5">
            <a:extLst>
              <a:ext uri="{FF2B5EF4-FFF2-40B4-BE49-F238E27FC236}">
                <a16:creationId xmlns:a16="http://schemas.microsoft.com/office/drawing/2014/main" id="{3D65566C-A444-4A49-AAB1-D86055B130A1}"/>
              </a:ext>
            </a:extLst>
          </p:cNvPr>
          <p:cNvSpPr>
            <a:spLocks noGrp="1"/>
          </p:cNvSpPr>
          <p:nvPr>
            <p:ph idx="1"/>
          </p:nvPr>
        </p:nvSpPr>
        <p:spPr>
          <a:xfrm>
            <a:off x="1401470" y="1216404"/>
            <a:ext cx="9905999" cy="4513277"/>
          </a:xfrm>
        </p:spPr>
        <p:txBody>
          <a:bodyPr>
            <a:normAutofit/>
          </a:bodyPr>
          <a:lstStyle/>
          <a:p>
            <a:r>
              <a:rPr lang="en-AU" dirty="0"/>
              <a:t>Conversely, the same logic can be applied to the sum of primes being searched. </a:t>
            </a:r>
          </a:p>
          <a:p>
            <a:r>
              <a:rPr lang="en-AU" dirty="0"/>
              <a:t>When a sum solution has been found, but the number of coins used does not meet the requirements then no more solutions will be found in the current branch.</a:t>
            </a:r>
          </a:p>
          <a:p>
            <a:r>
              <a:rPr lang="en-AU" dirty="0"/>
              <a:t>Once all branches have been searched, the resulting number of solutions is returned.</a:t>
            </a:r>
          </a:p>
          <a:p>
            <a:pPr marL="0" indent="0">
              <a:buNone/>
            </a:pPr>
            <a:endParaRPr lang="en-AU" dirty="0"/>
          </a:p>
        </p:txBody>
      </p:sp>
      <p:sp>
        <p:nvSpPr>
          <p:cNvPr id="2" name="Footer Placeholder 1">
            <a:extLst>
              <a:ext uri="{FF2B5EF4-FFF2-40B4-BE49-F238E27FC236}">
                <a16:creationId xmlns:a16="http://schemas.microsoft.com/office/drawing/2014/main" id="{FB5A383C-6BB9-4DD9-B005-443442E605EC}"/>
              </a:ext>
            </a:extLst>
          </p:cNvPr>
          <p:cNvSpPr>
            <a:spLocks noGrp="1"/>
          </p:cNvSpPr>
          <p:nvPr>
            <p:ph type="ftr" sz="quarter" idx="11"/>
          </p:nvPr>
        </p:nvSpPr>
        <p:spPr>
          <a:xfrm>
            <a:off x="1242079" y="5883274"/>
            <a:ext cx="6239309" cy="365125"/>
          </a:xfrm>
        </p:spPr>
        <p:txBody>
          <a:bodyPr/>
          <a:lstStyle/>
          <a:p>
            <a:r>
              <a:rPr lang="en-AU" dirty="0"/>
              <a:t>s2916255 | Scott McMullan</a:t>
            </a:r>
          </a:p>
        </p:txBody>
      </p:sp>
      <p:sp>
        <p:nvSpPr>
          <p:cNvPr id="3" name="Slide Number Placeholder 2">
            <a:extLst>
              <a:ext uri="{FF2B5EF4-FFF2-40B4-BE49-F238E27FC236}">
                <a16:creationId xmlns:a16="http://schemas.microsoft.com/office/drawing/2014/main" id="{FBB8ADC7-0B0D-4215-9B58-EEBA984F6737}"/>
              </a:ext>
            </a:extLst>
          </p:cNvPr>
          <p:cNvSpPr>
            <a:spLocks noGrp="1"/>
          </p:cNvSpPr>
          <p:nvPr>
            <p:ph type="sldNum" sz="quarter" idx="12"/>
          </p:nvPr>
        </p:nvSpPr>
        <p:spPr/>
        <p:txBody>
          <a:bodyPr/>
          <a:lstStyle/>
          <a:p>
            <a:fld id="{815AE629-1397-4CCE-A002-F40ED0A76DEE}" type="slidenum">
              <a:rPr lang="en-AU" smtClean="0"/>
              <a:t>12</a:t>
            </a:fld>
            <a:endParaRPr lang="en-AU"/>
          </a:p>
        </p:txBody>
      </p:sp>
      <p:sp>
        <p:nvSpPr>
          <p:cNvPr id="4" name="TextBox 3">
            <a:extLst>
              <a:ext uri="{FF2B5EF4-FFF2-40B4-BE49-F238E27FC236}">
                <a16:creationId xmlns:a16="http://schemas.microsoft.com/office/drawing/2014/main" id="{0E250499-2023-46E2-988F-4F729019A76B}"/>
              </a:ext>
            </a:extLst>
          </p:cNvPr>
          <p:cNvSpPr txBox="1"/>
          <p:nvPr/>
        </p:nvSpPr>
        <p:spPr>
          <a:xfrm>
            <a:off x="3481431" y="1694576"/>
            <a:ext cx="545285" cy="369332"/>
          </a:xfrm>
          <a:prstGeom prst="rect">
            <a:avLst/>
          </a:prstGeom>
          <a:noFill/>
        </p:spPr>
        <p:txBody>
          <a:bodyPr wrap="square" rtlCol="0">
            <a:spAutoFit/>
          </a:bodyPr>
          <a:lstStyle/>
          <a:p>
            <a:endParaRPr lang="en-AU" dirty="0"/>
          </a:p>
        </p:txBody>
      </p:sp>
      <p:sp>
        <p:nvSpPr>
          <p:cNvPr id="8" name="Rectangle 1">
            <a:extLst>
              <a:ext uri="{FF2B5EF4-FFF2-40B4-BE49-F238E27FC236}">
                <a16:creationId xmlns:a16="http://schemas.microsoft.com/office/drawing/2014/main" id="{E8EEEF91-FD39-4071-98E3-719D1597A21D}"/>
              </a:ext>
            </a:extLst>
          </p:cNvPr>
          <p:cNvSpPr>
            <a:spLocks noChangeArrowheads="1"/>
          </p:cNvSpPr>
          <p:nvPr/>
        </p:nvSpPr>
        <p:spPr bwMode="auto">
          <a:xfrm>
            <a:off x="4338638" y="3611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Tree>
    <p:extLst>
      <p:ext uri="{BB962C8B-B14F-4D97-AF65-F5344CB8AC3E}">
        <p14:creationId xmlns:p14="http://schemas.microsoft.com/office/powerpoint/2010/main" val="446169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artisticBlur/>
                    </a14:imgEffect>
                    <a14:imgEffect>
                      <a14:colorTemperature colorTemp="4700"/>
                    </a14:imgEffect>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A01A1A-D6B4-4767-9882-4011B8152D6B}"/>
              </a:ext>
            </a:extLst>
          </p:cNvPr>
          <p:cNvSpPr>
            <a:spLocks noGrp="1"/>
          </p:cNvSpPr>
          <p:nvPr>
            <p:ph type="title"/>
          </p:nvPr>
        </p:nvSpPr>
        <p:spPr>
          <a:xfrm>
            <a:off x="1141412" y="-2796"/>
            <a:ext cx="9905998" cy="1478570"/>
          </a:xfrm>
        </p:spPr>
        <p:txBody>
          <a:bodyPr/>
          <a:lstStyle/>
          <a:p>
            <a:pPr algn="ctr"/>
            <a:r>
              <a:rPr lang="en-AU" dirty="0"/>
              <a:t>Algorithm: Prime Partitions Pseudocode</a:t>
            </a:r>
          </a:p>
        </p:txBody>
      </p:sp>
      <p:sp>
        <p:nvSpPr>
          <p:cNvPr id="6" name="Content Placeholder 5">
            <a:extLst>
              <a:ext uri="{FF2B5EF4-FFF2-40B4-BE49-F238E27FC236}">
                <a16:creationId xmlns:a16="http://schemas.microsoft.com/office/drawing/2014/main" id="{3D65566C-A444-4A49-AAB1-D86055B130A1}"/>
              </a:ext>
            </a:extLst>
          </p:cNvPr>
          <p:cNvSpPr>
            <a:spLocks noGrp="1"/>
          </p:cNvSpPr>
          <p:nvPr>
            <p:ph idx="1"/>
          </p:nvPr>
        </p:nvSpPr>
        <p:spPr>
          <a:xfrm>
            <a:off x="1401470" y="1216404"/>
            <a:ext cx="9905999" cy="4513277"/>
          </a:xfrm>
          <a:ln>
            <a:solidFill>
              <a:schemeClr val="bg2">
                <a:lumMod val="60000"/>
                <a:lumOff val="40000"/>
              </a:schemeClr>
            </a:solidFill>
          </a:ln>
        </p:spPr>
        <p:txBody>
          <a:bodyPr>
            <a:normAutofit fontScale="62500" lnSpcReduction="20000"/>
          </a:bodyPr>
          <a:lstStyle/>
          <a:p>
            <a:r>
              <a:rPr lang="en-AU" dirty="0" err="1" smtClean="0"/>
              <a:t>PrimePartitions</a:t>
            </a:r>
            <a:r>
              <a:rPr lang="en-AU" dirty="0" smtClean="0"/>
              <a:t>(coins, </a:t>
            </a:r>
            <a:r>
              <a:rPr lang="en-AU" dirty="0"/>
              <a:t>sum, primes)</a:t>
            </a:r>
            <a:br>
              <a:rPr lang="en-AU" dirty="0"/>
            </a:br>
            <a:r>
              <a:rPr lang="en-AU" dirty="0"/>
              <a:t>// Input: </a:t>
            </a:r>
            <a:r>
              <a:rPr lang="en-AU" dirty="0" smtClean="0"/>
              <a:t>coins </a:t>
            </a:r>
            <a:r>
              <a:rPr lang="en-US" dirty="0"/>
              <a:t>→ </a:t>
            </a:r>
            <a:r>
              <a:rPr lang="en-AU" dirty="0"/>
              <a:t>an integer representing the limit of </a:t>
            </a:r>
            <a:r>
              <a:rPr lang="en-AU" dirty="0" smtClean="0"/>
              <a:t>coins </a:t>
            </a:r>
            <a:r>
              <a:rPr lang="en-AU" dirty="0"/>
              <a:t>that can be used in a sum.</a:t>
            </a:r>
            <a:br>
              <a:rPr lang="en-AU" dirty="0"/>
            </a:br>
            <a:r>
              <a:rPr lang="en-AU" dirty="0"/>
              <a:t>//	  sum </a:t>
            </a:r>
            <a:r>
              <a:rPr lang="en-US" dirty="0"/>
              <a:t>→ </a:t>
            </a:r>
            <a:r>
              <a:rPr lang="en-AU" dirty="0"/>
              <a:t>an integer to keep track of the sum of the primes in the current branch.</a:t>
            </a:r>
            <a:br>
              <a:rPr lang="en-AU" dirty="0"/>
            </a:br>
            <a:r>
              <a:rPr lang="en-AU" dirty="0"/>
              <a:t>//	  primes </a:t>
            </a:r>
            <a:r>
              <a:rPr lang="en-US" dirty="0"/>
              <a:t>→</a:t>
            </a:r>
            <a:r>
              <a:rPr lang="en-AU" dirty="0"/>
              <a:t> a list to keep track of the current primes being used to calculate solutions.</a:t>
            </a:r>
            <a:br>
              <a:rPr lang="en-AU" dirty="0"/>
            </a:br>
            <a:r>
              <a:rPr lang="en-AU" dirty="0"/>
              <a:t>// Output: The amount of solutions that were found in the search space.</a:t>
            </a:r>
            <a:br>
              <a:rPr lang="en-AU" dirty="0"/>
            </a:br>
            <a:r>
              <a:rPr lang="en-AU" b="1" dirty="0"/>
              <a:t>if </a:t>
            </a:r>
            <a:r>
              <a:rPr lang="en-AU" i="1" dirty="0" smtClean="0"/>
              <a:t>coins</a:t>
            </a:r>
            <a:r>
              <a:rPr lang="en-AU" dirty="0" smtClean="0"/>
              <a:t> </a:t>
            </a:r>
            <a:r>
              <a:rPr lang="en-AU" dirty="0"/>
              <a:t>= 0 </a:t>
            </a:r>
            <a:r>
              <a:rPr lang="en-AU" b="1" dirty="0"/>
              <a:t>and</a:t>
            </a:r>
            <a:r>
              <a:rPr lang="en-AU" dirty="0"/>
              <a:t> </a:t>
            </a:r>
            <a:r>
              <a:rPr lang="en-AU" i="1" dirty="0"/>
              <a:t>sum</a:t>
            </a:r>
            <a:r>
              <a:rPr lang="en-AU" dirty="0"/>
              <a:t> = 0 </a:t>
            </a:r>
            <a:r>
              <a:rPr lang="en-AU" b="1" dirty="0"/>
              <a:t>or</a:t>
            </a:r>
            <a:r>
              <a:rPr lang="en-AU" dirty="0"/>
              <a:t> </a:t>
            </a:r>
            <a:r>
              <a:rPr lang="en-AU" i="1" dirty="0"/>
              <a:t>coins</a:t>
            </a:r>
            <a:r>
              <a:rPr lang="en-AU" dirty="0"/>
              <a:t> = </a:t>
            </a:r>
            <a:r>
              <a:rPr lang="en-AU" i="1" dirty="0"/>
              <a:t>sum</a:t>
            </a:r>
            <a:r>
              <a:rPr lang="en-AU" dirty="0"/>
              <a:t>:</a:t>
            </a:r>
            <a:br>
              <a:rPr lang="en-AU" dirty="0"/>
            </a:br>
            <a:r>
              <a:rPr lang="en-AU" dirty="0"/>
              <a:t>	</a:t>
            </a:r>
            <a:r>
              <a:rPr lang="en-AU" b="1" dirty="0"/>
              <a:t>return</a:t>
            </a:r>
            <a:r>
              <a:rPr lang="en-AU" dirty="0"/>
              <a:t> 1</a:t>
            </a:r>
            <a:br>
              <a:rPr lang="en-AU" dirty="0"/>
            </a:br>
            <a:r>
              <a:rPr lang="en-AU" b="1" dirty="0"/>
              <a:t>end</a:t>
            </a:r>
            <a:r>
              <a:rPr lang="en-AU" dirty="0"/>
              <a:t> </a:t>
            </a:r>
            <a:r>
              <a:rPr lang="en-AU" b="1" dirty="0"/>
              <a:t>if</a:t>
            </a:r>
            <a:r>
              <a:rPr lang="en-AU" dirty="0"/>
              <a:t/>
            </a:r>
            <a:br>
              <a:rPr lang="en-AU" dirty="0"/>
            </a:br>
            <a:r>
              <a:rPr lang="en-AU" b="1" dirty="0" err="1"/>
              <a:t>if</a:t>
            </a:r>
            <a:r>
              <a:rPr lang="en-AU" dirty="0"/>
              <a:t> </a:t>
            </a:r>
            <a:r>
              <a:rPr lang="en-AU" i="1" dirty="0"/>
              <a:t>sum</a:t>
            </a:r>
            <a:r>
              <a:rPr lang="en-AU" dirty="0"/>
              <a:t> ≤ 0 </a:t>
            </a:r>
            <a:r>
              <a:rPr lang="en-AU" b="1" dirty="0"/>
              <a:t>and</a:t>
            </a:r>
            <a:r>
              <a:rPr lang="en-AU" dirty="0"/>
              <a:t> </a:t>
            </a:r>
            <a:r>
              <a:rPr lang="en-AU" i="1" dirty="0" smtClean="0"/>
              <a:t>coins</a:t>
            </a:r>
            <a:r>
              <a:rPr lang="en-AU" dirty="0" smtClean="0"/>
              <a:t> </a:t>
            </a:r>
            <a:r>
              <a:rPr lang="en-AU" dirty="0"/>
              <a:t>≠ 0 </a:t>
            </a:r>
            <a:r>
              <a:rPr lang="en-AU" b="1" dirty="0"/>
              <a:t>or</a:t>
            </a:r>
            <a:r>
              <a:rPr lang="en-AU" dirty="0"/>
              <a:t> </a:t>
            </a:r>
            <a:r>
              <a:rPr lang="en-AU" i="1" dirty="0" smtClean="0"/>
              <a:t>coins</a:t>
            </a:r>
            <a:r>
              <a:rPr lang="en-AU" dirty="0" smtClean="0"/>
              <a:t> </a:t>
            </a:r>
            <a:r>
              <a:rPr lang="en-AU" dirty="0"/>
              <a:t>= 0 </a:t>
            </a:r>
            <a:r>
              <a:rPr lang="en-AU" b="1" dirty="0"/>
              <a:t>and </a:t>
            </a:r>
            <a:r>
              <a:rPr lang="en-AU" i="1" dirty="0"/>
              <a:t>sum </a:t>
            </a:r>
            <a:r>
              <a:rPr lang="en-AU" dirty="0"/>
              <a:t>= 0:</a:t>
            </a:r>
            <a:br>
              <a:rPr lang="en-AU" dirty="0"/>
            </a:br>
            <a:r>
              <a:rPr lang="en-AU" dirty="0"/>
              <a:t>	</a:t>
            </a:r>
            <a:r>
              <a:rPr lang="en-AU" b="1" dirty="0"/>
              <a:t>return</a:t>
            </a:r>
            <a:r>
              <a:rPr lang="en-AU" dirty="0"/>
              <a:t> 0</a:t>
            </a:r>
            <a:br>
              <a:rPr lang="en-AU" dirty="0"/>
            </a:br>
            <a:r>
              <a:rPr lang="en-AU" b="1" dirty="0"/>
              <a:t>end</a:t>
            </a:r>
            <a:r>
              <a:rPr lang="en-AU" dirty="0"/>
              <a:t> </a:t>
            </a:r>
            <a:r>
              <a:rPr lang="en-AU" b="1" dirty="0"/>
              <a:t>if</a:t>
            </a:r>
            <a:r>
              <a:rPr lang="en-AU" dirty="0"/>
              <a:t/>
            </a:r>
            <a:br>
              <a:rPr lang="en-AU" dirty="0"/>
            </a:br>
            <a:r>
              <a:rPr lang="en-AU" i="1" dirty="0"/>
              <a:t>solutions</a:t>
            </a:r>
            <a:r>
              <a:rPr lang="en-AU" dirty="0"/>
              <a:t> </a:t>
            </a:r>
            <a:r>
              <a:rPr lang="en-US" dirty="0"/>
              <a:t>← </a:t>
            </a:r>
            <a:r>
              <a:rPr lang="en-AU" dirty="0"/>
              <a:t>0</a:t>
            </a:r>
            <a:br>
              <a:rPr lang="en-AU" dirty="0"/>
            </a:br>
            <a:r>
              <a:rPr lang="en-AU" b="1" dirty="0"/>
              <a:t>for</a:t>
            </a:r>
            <a:r>
              <a:rPr lang="en-AU" dirty="0"/>
              <a:t> </a:t>
            </a:r>
            <a:r>
              <a:rPr lang="en-AU" i="1" dirty="0"/>
              <a:t>i</a:t>
            </a:r>
            <a:r>
              <a:rPr lang="en-AU" dirty="0"/>
              <a:t> </a:t>
            </a:r>
            <a:r>
              <a:rPr lang="en-US" dirty="0"/>
              <a:t>← </a:t>
            </a:r>
            <a:r>
              <a:rPr lang="en-AU" dirty="0"/>
              <a:t>0 </a:t>
            </a:r>
            <a:r>
              <a:rPr lang="en-AU" b="1" dirty="0"/>
              <a:t>to</a:t>
            </a:r>
            <a:r>
              <a:rPr lang="en-AU" dirty="0"/>
              <a:t> </a:t>
            </a:r>
            <a:r>
              <a:rPr lang="en-AU" i="1" dirty="0"/>
              <a:t>primes</a:t>
            </a:r>
            <a:r>
              <a:rPr lang="en-AU" dirty="0"/>
              <a:t>.</a:t>
            </a:r>
            <a:r>
              <a:rPr lang="en-AU" i="1" dirty="0"/>
              <a:t>length</a:t>
            </a:r>
            <a:r>
              <a:rPr lang="en-AU" dirty="0"/>
              <a:t> </a:t>
            </a:r>
            <a:r>
              <a:rPr lang="en-AU" b="1" dirty="0"/>
              <a:t>do</a:t>
            </a:r>
            <a:r>
              <a:rPr lang="en-AU" dirty="0"/>
              <a:t>:</a:t>
            </a:r>
            <a:br>
              <a:rPr lang="en-AU" dirty="0"/>
            </a:br>
            <a:r>
              <a:rPr lang="en-AU" dirty="0"/>
              <a:t>	</a:t>
            </a:r>
            <a:r>
              <a:rPr lang="en-AU" i="1" dirty="0"/>
              <a:t>newPrimes</a:t>
            </a:r>
            <a:r>
              <a:rPr lang="en-AU" dirty="0"/>
              <a:t> </a:t>
            </a:r>
            <a:r>
              <a:rPr lang="en-US" dirty="0"/>
              <a:t>← </a:t>
            </a:r>
            <a:r>
              <a:rPr lang="en-AU" i="1" dirty="0"/>
              <a:t>primes</a:t>
            </a:r>
            <a:r>
              <a:rPr lang="en-AU" dirty="0"/>
              <a:t>[i…</a:t>
            </a:r>
            <a:r>
              <a:rPr lang="en-AU" i="1" dirty="0"/>
              <a:t>primes</a:t>
            </a:r>
            <a:r>
              <a:rPr lang="en-AU" dirty="0"/>
              <a:t>.</a:t>
            </a:r>
            <a:r>
              <a:rPr lang="en-AU" i="1" dirty="0"/>
              <a:t>length</a:t>
            </a:r>
            <a:r>
              <a:rPr lang="en-AU" dirty="0"/>
              <a:t>]</a:t>
            </a:r>
            <a:br>
              <a:rPr lang="en-AU" dirty="0"/>
            </a:br>
            <a:r>
              <a:rPr lang="en-AU" dirty="0"/>
              <a:t>               </a:t>
            </a:r>
            <a:r>
              <a:rPr lang="en-AU" i="1" dirty="0" smtClean="0"/>
              <a:t>coins</a:t>
            </a:r>
            <a:r>
              <a:rPr lang="en-AU" dirty="0" smtClean="0"/>
              <a:t> </a:t>
            </a:r>
            <a:r>
              <a:rPr lang="en-US" dirty="0" smtClean="0"/>
              <a:t>←</a:t>
            </a:r>
            <a:r>
              <a:rPr lang="en-AU" i="1" dirty="0" smtClean="0"/>
              <a:t>coins</a:t>
            </a:r>
            <a:r>
              <a:rPr lang="en-AU" dirty="0" smtClean="0"/>
              <a:t> </a:t>
            </a:r>
            <a:r>
              <a:rPr lang="en-AU" dirty="0"/>
              <a:t>– 1</a:t>
            </a:r>
            <a:br>
              <a:rPr lang="en-AU" dirty="0"/>
            </a:br>
            <a:r>
              <a:rPr lang="en-AU" dirty="0"/>
              <a:t>               </a:t>
            </a:r>
            <a:r>
              <a:rPr lang="en-AU" i="1" dirty="0"/>
              <a:t>sum</a:t>
            </a:r>
            <a:r>
              <a:rPr lang="en-AU" dirty="0"/>
              <a:t> </a:t>
            </a:r>
            <a:r>
              <a:rPr lang="en-US" dirty="0"/>
              <a:t>←</a:t>
            </a:r>
            <a:r>
              <a:rPr lang="en-AU" i="1" dirty="0"/>
              <a:t>sum</a:t>
            </a:r>
            <a:r>
              <a:rPr lang="en-AU" dirty="0"/>
              <a:t> – </a:t>
            </a:r>
            <a:r>
              <a:rPr lang="en-AU" i="1" dirty="0"/>
              <a:t>primes</a:t>
            </a:r>
            <a:r>
              <a:rPr lang="en-AU" dirty="0"/>
              <a:t>[i]</a:t>
            </a:r>
            <a:br>
              <a:rPr lang="en-AU" dirty="0"/>
            </a:br>
            <a:r>
              <a:rPr lang="en-AU" dirty="0"/>
              <a:t>               </a:t>
            </a:r>
            <a:r>
              <a:rPr lang="en-AU" i="1" dirty="0"/>
              <a:t>solutions</a:t>
            </a:r>
            <a:r>
              <a:rPr lang="en-AU" dirty="0"/>
              <a:t> </a:t>
            </a:r>
            <a:r>
              <a:rPr lang="en-US" dirty="0"/>
              <a:t>←</a:t>
            </a:r>
            <a:r>
              <a:rPr lang="en-AU" i="1" dirty="0"/>
              <a:t>solutions</a:t>
            </a:r>
            <a:r>
              <a:rPr lang="en-AU" dirty="0"/>
              <a:t> + </a:t>
            </a:r>
            <a:r>
              <a:rPr lang="en-AU" dirty="0" err="1" smtClean="0"/>
              <a:t>PrimePartitions</a:t>
            </a:r>
            <a:r>
              <a:rPr lang="en-AU" dirty="0" smtClean="0"/>
              <a:t>(</a:t>
            </a:r>
            <a:r>
              <a:rPr lang="en-AU" i="1" dirty="0" smtClean="0"/>
              <a:t>coins</a:t>
            </a:r>
            <a:r>
              <a:rPr lang="en-AU" dirty="0" smtClean="0"/>
              <a:t>, </a:t>
            </a:r>
            <a:r>
              <a:rPr lang="en-AU" i="1" dirty="0"/>
              <a:t>sum</a:t>
            </a:r>
            <a:r>
              <a:rPr lang="en-AU" dirty="0"/>
              <a:t>, </a:t>
            </a:r>
            <a:r>
              <a:rPr lang="en-AU" i="1" dirty="0"/>
              <a:t>newPrimes</a:t>
            </a:r>
            <a:r>
              <a:rPr lang="en-AU" dirty="0"/>
              <a:t>)</a:t>
            </a:r>
            <a:br>
              <a:rPr lang="en-AU" dirty="0"/>
            </a:br>
            <a:r>
              <a:rPr lang="en-AU" b="1" dirty="0"/>
              <a:t>end</a:t>
            </a:r>
            <a:r>
              <a:rPr lang="en-AU" dirty="0"/>
              <a:t> </a:t>
            </a:r>
            <a:r>
              <a:rPr lang="en-AU" b="1" dirty="0"/>
              <a:t>for</a:t>
            </a:r>
            <a:r>
              <a:rPr lang="en-AU" dirty="0"/>
              <a:t/>
            </a:r>
            <a:br>
              <a:rPr lang="en-AU" dirty="0"/>
            </a:br>
            <a:r>
              <a:rPr lang="en-AU" b="1" dirty="0"/>
              <a:t>return</a:t>
            </a:r>
            <a:r>
              <a:rPr lang="en-AU" dirty="0"/>
              <a:t> </a:t>
            </a:r>
            <a:r>
              <a:rPr lang="en-AU" i="1" dirty="0"/>
              <a:t>solution</a:t>
            </a:r>
            <a:endParaRPr lang="en-AU" dirty="0"/>
          </a:p>
        </p:txBody>
      </p:sp>
      <p:sp>
        <p:nvSpPr>
          <p:cNvPr id="2" name="Footer Placeholder 1">
            <a:extLst>
              <a:ext uri="{FF2B5EF4-FFF2-40B4-BE49-F238E27FC236}">
                <a16:creationId xmlns:a16="http://schemas.microsoft.com/office/drawing/2014/main" id="{FB5A383C-6BB9-4DD9-B005-443442E605EC}"/>
              </a:ext>
            </a:extLst>
          </p:cNvPr>
          <p:cNvSpPr>
            <a:spLocks noGrp="1"/>
          </p:cNvSpPr>
          <p:nvPr>
            <p:ph type="ftr" sz="quarter" idx="11"/>
          </p:nvPr>
        </p:nvSpPr>
        <p:spPr>
          <a:xfrm>
            <a:off x="1242079" y="5883274"/>
            <a:ext cx="6239309" cy="365125"/>
          </a:xfrm>
        </p:spPr>
        <p:txBody>
          <a:bodyPr/>
          <a:lstStyle/>
          <a:p>
            <a:r>
              <a:rPr lang="en-AU" dirty="0"/>
              <a:t>s2916255 | Scott McMullan</a:t>
            </a:r>
          </a:p>
        </p:txBody>
      </p:sp>
      <p:sp>
        <p:nvSpPr>
          <p:cNvPr id="3" name="Slide Number Placeholder 2">
            <a:extLst>
              <a:ext uri="{FF2B5EF4-FFF2-40B4-BE49-F238E27FC236}">
                <a16:creationId xmlns:a16="http://schemas.microsoft.com/office/drawing/2014/main" id="{FBB8ADC7-0B0D-4215-9B58-EEBA984F6737}"/>
              </a:ext>
            </a:extLst>
          </p:cNvPr>
          <p:cNvSpPr>
            <a:spLocks noGrp="1"/>
          </p:cNvSpPr>
          <p:nvPr>
            <p:ph type="sldNum" sz="quarter" idx="12"/>
          </p:nvPr>
        </p:nvSpPr>
        <p:spPr/>
        <p:txBody>
          <a:bodyPr/>
          <a:lstStyle/>
          <a:p>
            <a:fld id="{815AE629-1397-4CCE-A002-F40ED0A76DEE}" type="slidenum">
              <a:rPr lang="en-AU" smtClean="0"/>
              <a:t>13</a:t>
            </a:fld>
            <a:endParaRPr lang="en-AU"/>
          </a:p>
        </p:txBody>
      </p:sp>
      <p:sp>
        <p:nvSpPr>
          <p:cNvPr id="4" name="TextBox 3">
            <a:extLst>
              <a:ext uri="{FF2B5EF4-FFF2-40B4-BE49-F238E27FC236}">
                <a16:creationId xmlns:a16="http://schemas.microsoft.com/office/drawing/2014/main" id="{0E250499-2023-46E2-988F-4F729019A76B}"/>
              </a:ext>
            </a:extLst>
          </p:cNvPr>
          <p:cNvSpPr txBox="1"/>
          <p:nvPr/>
        </p:nvSpPr>
        <p:spPr>
          <a:xfrm>
            <a:off x="3481431" y="1694576"/>
            <a:ext cx="545285" cy="369332"/>
          </a:xfrm>
          <a:prstGeom prst="rect">
            <a:avLst/>
          </a:prstGeom>
          <a:noFill/>
        </p:spPr>
        <p:txBody>
          <a:bodyPr wrap="square" rtlCol="0">
            <a:spAutoFit/>
          </a:bodyPr>
          <a:lstStyle/>
          <a:p>
            <a:endParaRPr lang="en-AU" dirty="0"/>
          </a:p>
        </p:txBody>
      </p:sp>
      <p:sp>
        <p:nvSpPr>
          <p:cNvPr id="8" name="Rectangle 1">
            <a:extLst>
              <a:ext uri="{FF2B5EF4-FFF2-40B4-BE49-F238E27FC236}">
                <a16:creationId xmlns:a16="http://schemas.microsoft.com/office/drawing/2014/main" id="{E8EEEF91-FD39-4071-98E3-719D1597A21D}"/>
              </a:ext>
            </a:extLst>
          </p:cNvPr>
          <p:cNvSpPr>
            <a:spLocks noChangeArrowheads="1"/>
          </p:cNvSpPr>
          <p:nvPr/>
        </p:nvSpPr>
        <p:spPr bwMode="auto">
          <a:xfrm>
            <a:off x="4338638" y="3611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Tree>
    <p:extLst>
      <p:ext uri="{BB962C8B-B14F-4D97-AF65-F5344CB8AC3E}">
        <p14:creationId xmlns:p14="http://schemas.microsoft.com/office/powerpoint/2010/main" val="489481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artisticBlur/>
                    </a14:imgEffect>
                    <a14:imgEffect>
                      <a14:colorTemperature colorTemp="4700"/>
                    </a14:imgEffect>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A01A1A-D6B4-4767-9882-4011B8152D6B}"/>
              </a:ext>
            </a:extLst>
          </p:cNvPr>
          <p:cNvSpPr>
            <a:spLocks noGrp="1"/>
          </p:cNvSpPr>
          <p:nvPr>
            <p:ph type="title"/>
          </p:nvPr>
        </p:nvSpPr>
        <p:spPr>
          <a:xfrm>
            <a:off x="1141412" y="-2796"/>
            <a:ext cx="9905998" cy="1478570"/>
          </a:xfrm>
        </p:spPr>
        <p:txBody>
          <a:bodyPr/>
          <a:lstStyle/>
          <a:p>
            <a:pPr algn="ctr"/>
            <a:r>
              <a:rPr lang="en-AU" dirty="0"/>
              <a:t>Results &amp; Algorithm Analysis </a:t>
            </a:r>
          </a:p>
        </p:txBody>
      </p:sp>
      <p:sp>
        <p:nvSpPr>
          <p:cNvPr id="6" name="Content Placeholder 5">
            <a:extLst>
              <a:ext uri="{FF2B5EF4-FFF2-40B4-BE49-F238E27FC236}">
                <a16:creationId xmlns:a16="http://schemas.microsoft.com/office/drawing/2014/main" id="{3D65566C-A444-4A49-AAB1-D86055B130A1}"/>
              </a:ext>
            </a:extLst>
          </p:cNvPr>
          <p:cNvSpPr>
            <a:spLocks noGrp="1"/>
          </p:cNvSpPr>
          <p:nvPr>
            <p:ph idx="1"/>
          </p:nvPr>
        </p:nvSpPr>
        <p:spPr>
          <a:xfrm>
            <a:off x="1401470" y="1216404"/>
            <a:ext cx="9905999" cy="4513277"/>
          </a:xfrm>
        </p:spPr>
        <p:txBody>
          <a:bodyPr>
            <a:normAutofit/>
          </a:bodyPr>
          <a:lstStyle/>
          <a:p>
            <a:r>
              <a:rPr lang="en-AU" dirty="0"/>
              <a:t>Predictions, analysis, and results for this solution will be detailed in this section of the report. </a:t>
            </a:r>
          </a:p>
          <a:p>
            <a:r>
              <a:rPr lang="en-AU" dirty="0"/>
              <a:t>Space complexity of the main algorithm and prime calculation function are not considered, however their time complexity in both the worst and best cases will be analysed. </a:t>
            </a:r>
          </a:p>
          <a:p>
            <a:r>
              <a:rPr lang="en-AU" dirty="0"/>
              <a:t>Once calculated these results will be used to make assumptions on the way the algorithm will behave based on different input sizes.</a:t>
            </a:r>
          </a:p>
          <a:p>
            <a:r>
              <a:rPr lang="en-AU" dirty="0"/>
              <a:t> Then those assumptions will be compared with the actual results.</a:t>
            </a:r>
          </a:p>
          <a:p>
            <a:pPr marL="0" indent="0">
              <a:buNone/>
            </a:pPr>
            <a:endParaRPr lang="en-AU" dirty="0"/>
          </a:p>
        </p:txBody>
      </p:sp>
      <p:sp>
        <p:nvSpPr>
          <p:cNvPr id="2" name="Footer Placeholder 1">
            <a:extLst>
              <a:ext uri="{FF2B5EF4-FFF2-40B4-BE49-F238E27FC236}">
                <a16:creationId xmlns:a16="http://schemas.microsoft.com/office/drawing/2014/main" id="{FB5A383C-6BB9-4DD9-B005-443442E605EC}"/>
              </a:ext>
            </a:extLst>
          </p:cNvPr>
          <p:cNvSpPr>
            <a:spLocks noGrp="1"/>
          </p:cNvSpPr>
          <p:nvPr>
            <p:ph type="ftr" sz="quarter" idx="11"/>
          </p:nvPr>
        </p:nvSpPr>
        <p:spPr>
          <a:xfrm>
            <a:off x="1242079" y="5883274"/>
            <a:ext cx="6239309" cy="365125"/>
          </a:xfrm>
        </p:spPr>
        <p:txBody>
          <a:bodyPr/>
          <a:lstStyle/>
          <a:p>
            <a:r>
              <a:rPr lang="en-AU" dirty="0"/>
              <a:t>s2916255 | Scott McMullan</a:t>
            </a:r>
          </a:p>
        </p:txBody>
      </p:sp>
      <p:sp>
        <p:nvSpPr>
          <p:cNvPr id="3" name="Slide Number Placeholder 2">
            <a:extLst>
              <a:ext uri="{FF2B5EF4-FFF2-40B4-BE49-F238E27FC236}">
                <a16:creationId xmlns:a16="http://schemas.microsoft.com/office/drawing/2014/main" id="{FBB8ADC7-0B0D-4215-9B58-EEBA984F6737}"/>
              </a:ext>
            </a:extLst>
          </p:cNvPr>
          <p:cNvSpPr>
            <a:spLocks noGrp="1"/>
          </p:cNvSpPr>
          <p:nvPr>
            <p:ph type="sldNum" sz="quarter" idx="12"/>
          </p:nvPr>
        </p:nvSpPr>
        <p:spPr/>
        <p:txBody>
          <a:bodyPr/>
          <a:lstStyle/>
          <a:p>
            <a:fld id="{815AE629-1397-4CCE-A002-F40ED0A76DEE}" type="slidenum">
              <a:rPr lang="en-AU" smtClean="0"/>
              <a:t>14</a:t>
            </a:fld>
            <a:endParaRPr lang="en-AU"/>
          </a:p>
        </p:txBody>
      </p:sp>
      <p:sp>
        <p:nvSpPr>
          <p:cNvPr id="4" name="TextBox 3">
            <a:extLst>
              <a:ext uri="{FF2B5EF4-FFF2-40B4-BE49-F238E27FC236}">
                <a16:creationId xmlns:a16="http://schemas.microsoft.com/office/drawing/2014/main" id="{0E250499-2023-46E2-988F-4F729019A76B}"/>
              </a:ext>
            </a:extLst>
          </p:cNvPr>
          <p:cNvSpPr txBox="1"/>
          <p:nvPr/>
        </p:nvSpPr>
        <p:spPr>
          <a:xfrm>
            <a:off x="3481431" y="1694576"/>
            <a:ext cx="545285" cy="369332"/>
          </a:xfrm>
          <a:prstGeom prst="rect">
            <a:avLst/>
          </a:prstGeom>
          <a:noFill/>
        </p:spPr>
        <p:txBody>
          <a:bodyPr wrap="square" rtlCol="0">
            <a:spAutoFit/>
          </a:bodyPr>
          <a:lstStyle/>
          <a:p>
            <a:endParaRPr lang="en-AU" dirty="0"/>
          </a:p>
        </p:txBody>
      </p:sp>
      <p:sp>
        <p:nvSpPr>
          <p:cNvPr id="8" name="Rectangle 1">
            <a:extLst>
              <a:ext uri="{FF2B5EF4-FFF2-40B4-BE49-F238E27FC236}">
                <a16:creationId xmlns:a16="http://schemas.microsoft.com/office/drawing/2014/main" id="{E8EEEF91-FD39-4071-98E3-719D1597A21D}"/>
              </a:ext>
            </a:extLst>
          </p:cNvPr>
          <p:cNvSpPr>
            <a:spLocks noChangeArrowheads="1"/>
          </p:cNvSpPr>
          <p:nvPr/>
        </p:nvSpPr>
        <p:spPr bwMode="auto">
          <a:xfrm>
            <a:off x="4338638" y="3611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Tree>
    <p:extLst>
      <p:ext uri="{BB962C8B-B14F-4D97-AF65-F5344CB8AC3E}">
        <p14:creationId xmlns:p14="http://schemas.microsoft.com/office/powerpoint/2010/main" val="15734360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artisticBlur/>
                    </a14:imgEffect>
                    <a14:imgEffect>
                      <a14:colorTemperature colorTemp="4700"/>
                    </a14:imgEffect>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A01A1A-D6B4-4767-9882-4011B8152D6B}"/>
              </a:ext>
            </a:extLst>
          </p:cNvPr>
          <p:cNvSpPr>
            <a:spLocks noGrp="1"/>
          </p:cNvSpPr>
          <p:nvPr>
            <p:ph type="title"/>
          </p:nvPr>
        </p:nvSpPr>
        <p:spPr>
          <a:xfrm>
            <a:off x="1141412" y="2689715"/>
            <a:ext cx="9905998" cy="1478570"/>
          </a:xfrm>
        </p:spPr>
        <p:txBody>
          <a:bodyPr/>
          <a:lstStyle/>
          <a:p>
            <a:pPr algn="ctr"/>
            <a:r>
              <a:rPr lang="en-AU" dirty="0"/>
              <a:t>Algorithmic Time complexities </a:t>
            </a:r>
          </a:p>
        </p:txBody>
      </p:sp>
      <p:sp>
        <p:nvSpPr>
          <p:cNvPr id="2" name="Footer Placeholder 1">
            <a:extLst>
              <a:ext uri="{FF2B5EF4-FFF2-40B4-BE49-F238E27FC236}">
                <a16:creationId xmlns:a16="http://schemas.microsoft.com/office/drawing/2014/main" id="{FB5A383C-6BB9-4DD9-B005-443442E605EC}"/>
              </a:ext>
            </a:extLst>
          </p:cNvPr>
          <p:cNvSpPr>
            <a:spLocks noGrp="1"/>
          </p:cNvSpPr>
          <p:nvPr>
            <p:ph type="ftr" sz="quarter" idx="11"/>
          </p:nvPr>
        </p:nvSpPr>
        <p:spPr>
          <a:xfrm>
            <a:off x="1242079" y="5883274"/>
            <a:ext cx="6239309" cy="365125"/>
          </a:xfrm>
        </p:spPr>
        <p:txBody>
          <a:bodyPr/>
          <a:lstStyle/>
          <a:p>
            <a:r>
              <a:rPr lang="en-AU" dirty="0"/>
              <a:t>s2916255 | Scott McMullan</a:t>
            </a:r>
          </a:p>
        </p:txBody>
      </p:sp>
      <p:sp>
        <p:nvSpPr>
          <p:cNvPr id="3" name="Slide Number Placeholder 2">
            <a:extLst>
              <a:ext uri="{FF2B5EF4-FFF2-40B4-BE49-F238E27FC236}">
                <a16:creationId xmlns:a16="http://schemas.microsoft.com/office/drawing/2014/main" id="{FBB8ADC7-0B0D-4215-9B58-EEBA984F6737}"/>
              </a:ext>
            </a:extLst>
          </p:cNvPr>
          <p:cNvSpPr>
            <a:spLocks noGrp="1"/>
          </p:cNvSpPr>
          <p:nvPr>
            <p:ph type="sldNum" sz="quarter" idx="12"/>
          </p:nvPr>
        </p:nvSpPr>
        <p:spPr/>
        <p:txBody>
          <a:bodyPr/>
          <a:lstStyle/>
          <a:p>
            <a:fld id="{815AE629-1397-4CCE-A002-F40ED0A76DEE}" type="slidenum">
              <a:rPr lang="en-AU" smtClean="0"/>
              <a:t>15</a:t>
            </a:fld>
            <a:endParaRPr lang="en-AU"/>
          </a:p>
        </p:txBody>
      </p:sp>
      <p:sp>
        <p:nvSpPr>
          <p:cNvPr id="4" name="TextBox 3">
            <a:extLst>
              <a:ext uri="{FF2B5EF4-FFF2-40B4-BE49-F238E27FC236}">
                <a16:creationId xmlns:a16="http://schemas.microsoft.com/office/drawing/2014/main" id="{0E250499-2023-46E2-988F-4F729019A76B}"/>
              </a:ext>
            </a:extLst>
          </p:cNvPr>
          <p:cNvSpPr txBox="1"/>
          <p:nvPr/>
        </p:nvSpPr>
        <p:spPr>
          <a:xfrm>
            <a:off x="3481431" y="1694576"/>
            <a:ext cx="545285" cy="369332"/>
          </a:xfrm>
          <a:prstGeom prst="rect">
            <a:avLst/>
          </a:prstGeom>
          <a:noFill/>
        </p:spPr>
        <p:txBody>
          <a:bodyPr wrap="square" rtlCol="0">
            <a:spAutoFit/>
          </a:bodyPr>
          <a:lstStyle/>
          <a:p>
            <a:endParaRPr lang="en-AU" dirty="0"/>
          </a:p>
        </p:txBody>
      </p:sp>
      <p:sp>
        <p:nvSpPr>
          <p:cNvPr id="8" name="Rectangle 1">
            <a:extLst>
              <a:ext uri="{FF2B5EF4-FFF2-40B4-BE49-F238E27FC236}">
                <a16:creationId xmlns:a16="http://schemas.microsoft.com/office/drawing/2014/main" id="{E8EEEF91-FD39-4071-98E3-719D1597A21D}"/>
              </a:ext>
            </a:extLst>
          </p:cNvPr>
          <p:cNvSpPr>
            <a:spLocks noChangeArrowheads="1"/>
          </p:cNvSpPr>
          <p:nvPr/>
        </p:nvSpPr>
        <p:spPr bwMode="auto">
          <a:xfrm>
            <a:off x="4338638" y="3611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Tree>
    <p:extLst>
      <p:ext uri="{BB962C8B-B14F-4D97-AF65-F5344CB8AC3E}">
        <p14:creationId xmlns:p14="http://schemas.microsoft.com/office/powerpoint/2010/main" val="2028986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artisticBlur/>
                    </a14:imgEffect>
                    <a14:imgEffect>
                      <a14:colorTemperature colorTemp="4700"/>
                    </a14:imgEffect>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A01A1A-D6B4-4767-9882-4011B8152D6B}"/>
              </a:ext>
            </a:extLst>
          </p:cNvPr>
          <p:cNvSpPr>
            <a:spLocks noGrp="1"/>
          </p:cNvSpPr>
          <p:nvPr>
            <p:ph type="title"/>
          </p:nvPr>
        </p:nvSpPr>
        <p:spPr>
          <a:xfrm>
            <a:off x="1143001" y="48036"/>
            <a:ext cx="9905998" cy="1478570"/>
          </a:xfrm>
        </p:spPr>
        <p:txBody>
          <a:bodyPr/>
          <a:lstStyle/>
          <a:p>
            <a:pPr algn="ctr"/>
            <a:r>
              <a:rPr lang="en-AU" dirty="0"/>
              <a:t>Primality Checker </a:t>
            </a:r>
          </a:p>
        </p:txBody>
      </p:sp>
      <p:sp>
        <p:nvSpPr>
          <p:cNvPr id="2" name="Footer Placeholder 1">
            <a:extLst>
              <a:ext uri="{FF2B5EF4-FFF2-40B4-BE49-F238E27FC236}">
                <a16:creationId xmlns:a16="http://schemas.microsoft.com/office/drawing/2014/main" id="{FB5A383C-6BB9-4DD9-B005-443442E605EC}"/>
              </a:ext>
            </a:extLst>
          </p:cNvPr>
          <p:cNvSpPr>
            <a:spLocks noGrp="1"/>
          </p:cNvSpPr>
          <p:nvPr>
            <p:ph type="ftr" sz="quarter" idx="11"/>
          </p:nvPr>
        </p:nvSpPr>
        <p:spPr>
          <a:xfrm>
            <a:off x="1242079" y="5883274"/>
            <a:ext cx="6239309" cy="365125"/>
          </a:xfrm>
        </p:spPr>
        <p:txBody>
          <a:bodyPr/>
          <a:lstStyle/>
          <a:p>
            <a:r>
              <a:rPr lang="en-AU" dirty="0"/>
              <a:t>s2916255 | Scott McMullan</a:t>
            </a:r>
          </a:p>
        </p:txBody>
      </p:sp>
      <p:sp>
        <p:nvSpPr>
          <p:cNvPr id="3" name="Slide Number Placeholder 2">
            <a:extLst>
              <a:ext uri="{FF2B5EF4-FFF2-40B4-BE49-F238E27FC236}">
                <a16:creationId xmlns:a16="http://schemas.microsoft.com/office/drawing/2014/main" id="{FBB8ADC7-0B0D-4215-9B58-EEBA984F6737}"/>
              </a:ext>
            </a:extLst>
          </p:cNvPr>
          <p:cNvSpPr>
            <a:spLocks noGrp="1"/>
          </p:cNvSpPr>
          <p:nvPr>
            <p:ph type="sldNum" sz="quarter" idx="12"/>
          </p:nvPr>
        </p:nvSpPr>
        <p:spPr/>
        <p:txBody>
          <a:bodyPr/>
          <a:lstStyle/>
          <a:p>
            <a:fld id="{815AE629-1397-4CCE-A002-F40ED0A76DEE}" type="slidenum">
              <a:rPr lang="en-AU" smtClean="0"/>
              <a:t>16</a:t>
            </a:fld>
            <a:endParaRPr lang="en-AU"/>
          </a:p>
        </p:txBody>
      </p:sp>
      <p:sp>
        <p:nvSpPr>
          <p:cNvPr id="4" name="TextBox 3">
            <a:extLst>
              <a:ext uri="{FF2B5EF4-FFF2-40B4-BE49-F238E27FC236}">
                <a16:creationId xmlns:a16="http://schemas.microsoft.com/office/drawing/2014/main" id="{0E250499-2023-46E2-988F-4F729019A76B}"/>
              </a:ext>
            </a:extLst>
          </p:cNvPr>
          <p:cNvSpPr txBox="1"/>
          <p:nvPr/>
        </p:nvSpPr>
        <p:spPr>
          <a:xfrm>
            <a:off x="3481431" y="1694576"/>
            <a:ext cx="545285" cy="369332"/>
          </a:xfrm>
          <a:prstGeom prst="rect">
            <a:avLst/>
          </a:prstGeom>
          <a:noFill/>
        </p:spPr>
        <p:txBody>
          <a:bodyPr wrap="square" rtlCol="0">
            <a:spAutoFit/>
          </a:bodyPr>
          <a:lstStyle/>
          <a:p>
            <a:endParaRPr lang="en-AU" dirty="0"/>
          </a:p>
        </p:txBody>
      </p:sp>
      <p:sp>
        <p:nvSpPr>
          <p:cNvPr id="8" name="Rectangle 1">
            <a:extLst>
              <a:ext uri="{FF2B5EF4-FFF2-40B4-BE49-F238E27FC236}">
                <a16:creationId xmlns:a16="http://schemas.microsoft.com/office/drawing/2014/main" id="{E8EEEF91-FD39-4071-98E3-719D1597A21D}"/>
              </a:ext>
            </a:extLst>
          </p:cNvPr>
          <p:cNvSpPr>
            <a:spLocks noChangeArrowheads="1"/>
          </p:cNvSpPr>
          <p:nvPr/>
        </p:nvSpPr>
        <p:spPr bwMode="auto">
          <a:xfrm>
            <a:off x="4338638" y="3611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2536164-542F-40C8-8973-A50358F3BC9C}"/>
                  </a:ext>
                </a:extLst>
              </p:cNvPr>
              <p:cNvSpPr txBox="1"/>
              <p:nvPr/>
            </p:nvSpPr>
            <p:spPr>
              <a:xfrm>
                <a:off x="1141412" y="1797052"/>
                <a:ext cx="9905998" cy="3370923"/>
              </a:xfrm>
              <a:prstGeom prst="rect">
                <a:avLst/>
              </a:prstGeom>
              <a:noFill/>
            </p:spPr>
            <p:txBody>
              <a:bodyPr wrap="square" rtlCol="0">
                <a:spAutoFit/>
              </a:bodyPr>
              <a:lstStyle/>
              <a:p>
                <a:pPr marL="285750" indent="-285750">
                  <a:buFont typeface="Arial" panose="020B0604020202020204" pitchFamily="34" charset="0"/>
                  <a:buChar char="•"/>
                </a:pPr>
                <a:r>
                  <a:rPr lang="en-AU" dirty="0"/>
                  <a:t>To properly assess the time efficiency of this function, input will be measure as the magnitude of the given integer </a:t>
                </a:r>
                <a:r>
                  <a:rPr lang="en-AU" i="1" dirty="0"/>
                  <a:t>n</a:t>
                </a:r>
                <a:r>
                  <a:rPr lang="en-AU" dirty="0"/>
                  <a:t>. The basic operation of the function is:</a:t>
                </a:r>
              </a:p>
              <a:p>
                <a:pPr marL="285750" indent="-285750">
                  <a:buFont typeface="Arial" panose="020B0604020202020204" pitchFamily="34" charset="0"/>
                  <a:buChar char="•"/>
                </a:pPr>
                <a:endParaRPr lang="en-AU" dirty="0"/>
              </a:p>
              <a:p>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𝑖𝑓</m:t>
                      </m:r>
                      <m:r>
                        <a:rPr lang="en-AU" i="1">
                          <a:latin typeface="Cambria Math" panose="02040503050406030204" pitchFamily="18" charset="0"/>
                        </a:rPr>
                        <m:t> </m:t>
                      </m:r>
                      <m:r>
                        <a:rPr lang="en-AU" i="1">
                          <a:latin typeface="Cambria Math" panose="02040503050406030204" pitchFamily="18" charset="0"/>
                        </a:rPr>
                        <m:t>𝑛</m:t>
                      </m:r>
                      <m:r>
                        <a:rPr lang="en-AU" i="1">
                          <a:latin typeface="Cambria Math" panose="02040503050406030204" pitchFamily="18" charset="0"/>
                        </a:rPr>
                        <m:t> % </m:t>
                      </m:r>
                      <m:r>
                        <a:rPr lang="en-AU" i="1">
                          <a:latin typeface="Cambria Math" panose="02040503050406030204" pitchFamily="18" charset="0"/>
                        </a:rPr>
                        <m:t>𝑖</m:t>
                      </m:r>
                      <m:r>
                        <a:rPr lang="en-AU" i="1">
                          <a:latin typeface="Cambria Math" panose="02040503050406030204" pitchFamily="18" charset="0"/>
                        </a:rPr>
                        <m:t>=0</m:t>
                      </m:r>
                    </m:oMath>
                  </m:oMathPara>
                </a14:m>
                <a:endParaRPr lang="en-AU" dirty="0"/>
              </a:p>
              <a:p>
                <a:endParaRPr lang="en-AU" dirty="0"/>
              </a:p>
              <a:p>
                <a:pPr marL="285750" indent="-285750">
                  <a:buFont typeface="Arial" panose="020B0604020202020204" pitchFamily="34" charset="0"/>
                  <a:buChar char="•"/>
                </a:pPr>
                <a:r>
                  <a:rPr lang="en-AU" dirty="0"/>
                  <a:t>Representing this statement with </a:t>
                </a:r>
                <a:r>
                  <a:rPr lang="en-AU" i="1" dirty="0"/>
                  <a:t>x</a:t>
                </a:r>
                <a:r>
                  <a:rPr lang="en-AU" dirty="0"/>
                  <a:t> gives a summation of:</a:t>
                </a:r>
              </a:p>
              <a:p>
                <a:pPr marL="285750" indent="-285750">
                  <a:buFont typeface="Arial" panose="020B0604020202020204" pitchFamily="34" charset="0"/>
                  <a:buChar char="•"/>
                </a:pPr>
                <a:endParaRPr lang="en-AU" dirty="0"/>
              </a:p>
              <a:p>
                <a:pPr/>
                <a14:m>
                  <m:oMathPara xmlns:m="http://schemas.openxmlformats.org/officeDocument/2006/math">
                    <m:oMathParaPr>
                      <m:jc m:val="centerGroup"/>
                    </m:oMathParaPr>
                    <m:oMath xmlns:m="http://schemas.openxmlformats.org/officeDocument/2006/math">
                      <m:nary>
                        <m:naryPr>
                          <m:chr m:val="∑"/>
                          <m:limLoc m:val="undOvr"/>
                          <m:ctrlPr>
                            <a:rPr lang="en-AU" i="1">
                              <a:latin typeface="Cambria Math" panose="02040503050406030204" pitchFamily="18" charset="0"/>
                            </a:rPr>
                          </m:ctrlPr>
                        </m:naryPr>
                        <m:sub>
                          <m:r>
                            <a:rPr lang="en-AU" i="1">
                              <a:latin typeface="Cambria Math" panose="02040503050406030204" pitchFamily="18" charset="0"/>
                            </a:rPr>
                            <m:t>𝑖</m:t>
                          </m:r>
                          <m:r>
                            <a:rPr lang="en-AU" i="1">
                              <a:latin typeface="Cambria Math" panose="02040503050406030204" pitchFamily="18" charset="0"/>
                            </a:rPr>
                            <m:t>=</m:t>
                          </m:r>
                          <m:r>
                            <a:rPr lang="en-AU" i="1">
                              <a:latin typeface="Cambria Math" panose="02040503050406030204" pitchFamily="18" charset="0"/>
                            </a:rPr>
                            <m:t>𝑛</m:t>
                          </m:r>
                          <m:r>
                            <a:rPr lang="en-AU" i="1">
                              <a:latin typeface="Cambria Math" panose="02040503050406030204" pitchFamily="18" charset="0"/>
                            </a:rPr>
                            <m:t>−1</m:t>
                          </m:r>
                        </m:sub>
                        <m:sup>
                          <m:r>
                            <a:rPr lang="en-AU" i="1">
                              <a:latin typeface="Cambria Math" panose="02040503050406030204" pitchFamily="18" charset="0"/>
                            </a:rPr>
                            <m:t>2</m:t>
                          </m:r>
                        </m:sup>
                        <m:e>
                          <m:r>
                            <a:rPr lang="en-AU" i="1">
                              <a:latin typeface="Cambria Math" panose="02040503050406030204" pitchFamily="18" charset="0"/>
                            </a:rPr>
                            <m:t>(</m:t>
                          </m:r>
                          <m:r>
                            <a:rPr lang="en-AU" i="1">
                              <a:latin typeface="Cambria Math" panose="02040503050406030204" pitchFamily="18" charset="0"/>
                            </a:rPr>
                            <m:t>𝑥</m:t>
                          </m:r>
                          <m:r>
                            <a:rPr lang="en-AU" i="1">
                              <a:latin typeface="Cambria Math" panose="02040503050406030204" pitchFamily="18" charset="0"/>
                            </a:rPr>
                            <m:t>)</m:t>
                          </m:r>
                        </m:e>
                      </m:nary>
                    </m:oMath>
                  </m:oMathPara>
                </a14:m>
                <a:endParaRPr lang="en-AU" dirty="0"/>
              </a:p>
              <a:p>
                <a:pPr marL="285750" indent="-285750">
                  <a:buFont typeface="Arial" panose="020B0604020202020204" pitchFamily="34" charset="0"/>
                  <a:buChar char="•"/>
                </a:pPr>
                <a:endParaRPr lang="en-AU" dirty="0"/>
              </a:p>
              <a:p>
                <a:endParaRPr lang="en-AU" dirty="0"/>
              </a:p>
            </p:txBody>
          </p:sp>
        </mc:Choice>
        <mc:Fallback xmlns="">
          <p:sp>
            <p:nvSpPr>
              <p:cNvPr id="6" name="TextBox 5">
                <a:extLst>
                  <a:ext uri="{FF2B5EF4-FFF2-40B4-BE49-F238E27FC236}">
                    <a16:creationId xmlns:a16="http://schemas.microsoft.com/office/drawing/2014/main" id="{12536164-542F-40C8-8973-A50358F3BC9C}"/>
                  </a:ext>
                </a:extLst>
              </p:cNvPr>
              <p:cNvSpPr txBox="1">
                <a:spLocks noRot="1" noChangeAspect="1" noMove="1" noResize="1" noEditPoints="1" noAdjustHandles="1" noChangeArrowheads="1" noChangeShapeType="1" noTextEdit="1"/>
              </p:cNvSpPr>
              <p:nvPr/>
            </p:nvSpPr>
            <p:spPr>
              <a:xfrm>
                <a:off x="1141412" y="1797052"/>
                <a:ext cx="9905998" cy="3370923"/>
              </a:xfrm>
              <a:prstGeom prst="rect">
                <a:avLst/>
              </a:prstGeom>
              <a:blipFill>
                <a:blip r:embed="rId4"/>
                <a:stretch>
                  <a:fillRect l="-369" t="-1085"/>
                </a:stretch>
              </a:blipFill>
            </p:spPr>
            <p:txBody>
              <a:bodyPr/>
              <a:lstStyle/>
              <a:p>
                <a:r>
                  <a:rPr lang="en-AU">
                    <a:noFill/>
                  </a:rPr>
                  <a:t> </a:t>
                </a:r>
              </a:p>
            </p:txBody>
          </p:sp>
        </mc:Fallback>
      </mc:AlternateContent>
    </p:spTree>
    <p:extLst>
      <p:ext uri="{BB962C8B-B14F-4D97-AF65-F5344CB8AC3E}">
        <p14:creationId xmlns:p14="http://schemas.microsoft.com/office/powerpoint/2010/main" val="2650262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artisticBlur/>
                    </a14:imgEffect>
                    <a14:imgEffect>
                      <a14:colorTemperature colorTemp="4700"/>
                    </a14:imgEffect>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A01A1A-D6B4-4767-9882-4011B8152D6B}"/>
              </a:ext>
            </a:extLst>
          </p:cNvPr>
          <p:cNvSpPr>
            <a:spLocks noGrp="1"/>
          </p:cNvSpPr>
          <p:nvPr>
            <p:ph type="title"/>
          </p:nvPr>
        </p:nvSpPr>
        <p:spPr>
          <a:xfrm>
            <a:off x="1143001" y="48036"/>
            <a:ext cx="9905998" cy="1478570"/>
          </a:xfrm>
        </p:spPr>
        <p:txBody>
          <a:bodyPr/>
          <a:lstStyle/>
          <a:p>
            <a:pPr algn="ctr"/>
            <a:r>
              <a:rPr lang="en-AU" dirty="0"/>
              <a:t>Primality Checker </a:t>
            </a:r>
          </a:p>
        </p:txBody>
      </p:sp>
      <p:sp>
        <p:nvSpPr>
          <p:cNvPr id="2" name="Footer Placeholder 1">
            <a:extLst>
              <a:ext uri="{FF2B5EF4-FFF2-40B4-BE49-F238E27FC236}">
                <a16:creationId xmlns:a16="http://schemas.microsoft.com/office/drawing/2014/main" id="{FB5A383C-6BB9-4DD9-B005-443442E605EC}"/>
              </a:ext>
            </a:extLst>
          </p:cNvPr>
          <p:cNvSpPr>
            <a:spLocks noGrp="1"/>
          </p:cNvSpPr>
          <p:nvPr>
            <p:ph type="ftr" sz="quarter" idx="11"/>
          </p:nvPr>
        </p:nvSpPr>
        <p:spPr>
          <a:xfrm>
            <a:off x="1242079" y="5883274"/>
            <a:ext cx="6239309" cy="365125"/>
          </a:xfrm>
        </p:spPr>
        <p:txBody>
          <a:bodyPr/>
          <a:lstStyle/>
          <a:p>
            <a:r>
              <a:rPr lang="en-AU" dirty="0"/>
              <a:t>s2916255 | Scott McMullan</a:t>
            </a:r>
          </a:p>
        </p:txBody>
      </p:sp>
      <p:sp>
        <p:nvSpPr>
          <p:cNvPr id="3" name="Slide Number Placeholder 2">
            <a:extLst>
              <a:ext uri="{FF2B5EF4-FFF2-40B4-BE49-F238E27FC236}">
                <a16:creationId xmlns:a16="http://schemas.microsoft.com/office/drawing/2014/main" id="{FBB8ADC7-0B0D-4215-9B58-EEBA984F6737}"/>
              </a:ext>
            </a:extLst>
          </p:cNvPr>
          <p:cNvSpPr>
            <a:spLocks noGrp="1"/>
          </p:cNvSpPr>
          <p:nvPr>
            <p:ph type="sldNum" sz="quarter" idx="12"/>
          </p:nvPr>
        </p:nvSpPr>
        <p:spPr/>
        <p:txBody>
          <a:bodyPr/>
          <a:lstStyle/>
          <a:p>
            <a:fld id="{815AE629-1397-4CCE-A002-F40ED0A76DEE}" type="slidenum">
              <a:rPr lang="en-AU" smtClean="0"/>
              <a:t>17</a:t>
            </a:fld>
            <a:endParaRPr lang="en-AU"/>
          </a:p>
        </p:txBody>
      </p:sp>
      <p:sp>
        <p:nvSpPr>
          <p:cNvPr id="4" name="TextBox 3">
            <a:extLst>
              <a:ext uri="{FF2B5EF4-FFF2-40B4-BE49-F238E27FC236}">
                <a16:creationId xmlns:a16="http://schemas.microsoft.com/office/drawing/2014/main" id="{0E250499-2023-46E2-988F-4F729019A76B}"/>
              </a:ext>
            </a:extLst>
          </p:cNvPr>
          <p:cNvSpPr txBox="1"/>
          <p:nvPr/>
        </p:nvSpPr>
        <p:spPr>
          <a:xfrm>
            <a:off x="3481431" y="1694576"/>
            <a:ext cx="545285" cy="369332"/>
          </a:xfrm>
          <a:prstGeom prst="rect">
            <a:avLst/>
          </a:prstGeom>
          <a:noFill/>
        </p:spPr>
        <p:txBody>
          <a:bodyPr wrap="square" rtlCol="0">
            <a:spAutoFit/>
          </a:bodyPr>
          <a:lstStyle/>
          <a:p>
            <a:endParaRPr lang="en-AU" dirty="0"/>
          </a:p>
        </p:txBody>
      </p:sp>
      <p:sp>
        <p:nvSpPr>
          <p:cNvPr id="8" name="Rectangle 1">
            <a:extLst>
              <a:ext uri="{FF2B5EF4-FFF2-40B4-BE49-F238E27FC236}">
                <a16:creationId xmlns:a16="http://schemas.microsoft.com/office/drawing/2014/main" id="{E8EEEF91-FD39-4071-98E3-719D1597A21D}"/>
              </a:ext>
            </a:extLst>
          </p:cNvPr>
          <p:cNvSpPr>
            <a:spLocks noChangeArrowheads="1"/>
          </p:cNvSpPr>
          <p:nvPr/>
        </p:nvSpPr>
        <p:spPr bwMode="auto">
          <a:xfrm>
            <a:off x="4338638" y="3611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2536164-542F-40C8-8973-A50358F3BC9C}"/>
                  </a:ext>
                </a:extLst>
              </p:cNvPr>
              <p:cNvSpPr txBox="1"/>
              <p:nvPr/>
            </p:nvSpPr>
            <p:spPr>
              <a:xfrm>
                <a:off x="1143001" y="1780978"/>
                <a:ext cx="9905998" cy="3139321"/>
              </a:xfrm>
              <a:prstGeom prst="rect">
                <a:avLst/>
              </a:prstGeom>
              <a:noFill/>
            </p:spPr>
            <p:txBody>
              <a:bodyPr wrap="square" rtlCol="0">
                <a:spAutoFit/>
              </a:bodyPr>
              <a:lstStyle/>
              <a:p>
                <a:pPr marL="285750" indent="-285750">
                  <a:buFont typeface="Arial" panose="020B0604020202020204" pitchFamily="34" charset="0"/>
                  <a:buChar char="•"/>
                </a:pPr>
                <a:r>
                  <a:rPr lang="en-AU" dirty="0"/>
                  <a:t>Therefore, the best-case scenario is if </a:t>
                </a:r>
                <a:r>
                  <a:rPr lang="en-AU" i="1" dirty="0"/>
                  <a:t>n </a:t>
                </a:r>
                <a:r>
                  <a:rPr lang="en-AU" dirty="0"/>
                  <a:t>= 1, in which the function will simply return true. Hence:</a:t>
                </a:r>
              </a:p>
              <a:p>
                <a:pPr marL="285750" indent="-285750">
                  <a:buFont typeface="Arial" panose="020B0604020202020204" pitchFamily="34" charset="0"/>
                  <a:buChar char="•"/>
                </a:pPr>
                <a:endParaRPr lang="en-AU" dirty="0"/>
              </a:p>
              <a:p>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𝑇</m:t>
                      </m:r>
                      <m:sSub>
                        <m:sSubPr>
                          <m:ctrlPr>
                            <a:rPr lang="en-AU" i="1">
                              <a:latin typeface="Cambria Math" panose="02040503050406030204" pitchFamily="18" charset="0"/>
                            </a:rPr>
                          </m:ctrlPr>
                        </m:sSubPr>
                        <m:e>
                          <m:d>
                            <m:dPr>
                              <m:ctrlPr>
                                <a:rPr lang="en-AU" i="1">
                                  <a:latin typeface="Cambria Math" panose="02040503050406030204" pitchFamily="18" charset="0"/>
                                </a:rPr>
                              </m:ctrlPr>
                            </m:dPr>
                            <m:e>
                              <m:r>
                                <a:rPr lang="en-AU" i="1">
                                  <a:latin typeface="Cambria Math" panose="02040503050406030204" pitchFamily="18" charset="0"/>
                                </a:rPr>
                                <m:t>𝑛</m:t>
                              </m:r>
                            </m:e>
                          </m:d>
                        </m:e>
                        <m:sub>
                          <m:r>
                            <a:rPr lang="en-AU" i="1">
                              <a:latin typeface="Cambria Math" panose="02040503050406030204" pitchFamily="18" charset="0"/>
                            </a:rPr>
                            <m:t>𝑏𝑒𝑠𝑡</m:t>
                          </m:r>
                        </m:sub>
                      </m:sSub>
                      <m:r>
                        <a:rPr lang="en-AU" i="1">
                          <a:latin typeface="Cambria Math" panose="02040503050406030204" pitchFamily="18" charset="0"/>
                        </a:rPr>
                        <m:t>= Ω</m:t>
                      </m:r>
                      <m:d>
                        <m:dPr>
                          <m:ctrlPr>
                            <a:rPr lang="en-AU" i="1">
                              <a:latin typeface="Cambria Math" panose="02040503050406030204" pitchFamily="18" charset="0"/>
                            </a:rPr>
                          </m:ctrlPr>
                        </m:dPr>
                        <m:e>
                          <m:r>
                            <a:rPr lang="en-AU" i="1">
                              <a:latin typeface="Cambria Math" panose="02040503050406030204" pitchFamily="18" charset="0"/>
                            </a:rPr>
                            <m:t>1</m:t>
                          </m:r>
                        </m:e>
                      </m:d>
                    </m:oMath>
                  </m:oMathPara>
                </a14:m>
                <a:endParaRPr lang="en-AU" dirty="0"/>
              </a:p>
              <a:p>
                <a:endParaRPr lang="en-AU" dirty="0"/>
              </a:p>
              <a:p>
                <a:pPr marL="285750" indent="-285750">
                  <a:buFont typeface="Arial" panose="020B0604020202020204" pitchFamily="34" charset="0"/>
                  <a:buChar char="•"/>
                </a:pPr>
                <a:r>
                  <a:rPr lang="en-AU" dirty="0"/>
                  <a:t>However, for magnitudes of </a:t>
                </a:r>
                <a:r>
                  <a:rPr lang="en-AU" i="1" dirty="0"/>
                  <a:t>n</a:t>
                </a:r>
                <a:r>
                  <a:rPr lang="en-AU" dirty="0"/>
                  <a:t> that are larger than 1 the basic operation will be executed </a:t>
                </a:r>
                <a:r>
                  <a:rPr lang="en-AU" i="1" dirty="0"/>
                  <a:t>n </a:t>
                </a:r>
                <a:r>
                  <a:rPr lang="en-AU" dirty="0"/>
                  <a:t>amount of times. In this case, the functions time complexity can be given by:</a:t>
                </a:r>
              </a:p>
              <a:p>
                <a:pPr marL="285750" indent="-285750">
                  <a:buFont typeface="Arial" panose="020B0604020202020204" pitchFamily="34" charset="0"/>
                  <a:buChar char="•"/>
                </a:pPr>
                <a:endParaRPr lang="en-AU" dirty="0"/>
              </a:p>
              <a:p>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𝑇</m:t>
                      </m:r>
                      <m:sSub>
                        <m:sSubPr>
                          <m:ctrlPr>
                            <a:rPr lang="en-AU" i="1">
                              <a:latin typeface="Cambria Math" panose="02040503050406030204" pitchFamily="18" charset="0"/>
                            </a:rPr>
                          </m:ctrlPr>
                        </m:sSubPr>
                        <m:e>
                          <m:d>
                            <m:dPr>
                              <m:ctrlPr>
                                <a:rPr lang="en-AU" i="1">
                                  <a:latin typeface="Cambria Math" panose="02040503050406030204" pitchFamily="18" charset="0"/>
                                </a:rPr>
                              </m:ctrlPr>
                            </m:dPr>
                            <m:e>
                              <m:r>
                                <a:rPr lang="en-AU" i="1">
                                  <a:latin typeface="Cambria Math" panose="02040503050406030204" pitchFamily="18" charset="0"/>
                                </a:rPr>
                                <m:t>𝑛</m:t>
                              </m:r>
                            </m:e>
                          </m:d>
                        </m:e>
                        <m:sub>
                          <m:r>
                            <a:rPr lang="en-AU" i="1">
                              <a:latin typeface="Cambria Math" panose="02040503050406030204" pitchFamily="18" charset="0"/>
                            </a:rPr>
                            <m:t>𝑤𝑜𝑟𝑠𝑡</m:t>
                          </m:r>
                        </m:sub>
                      </m:sSub>
                      <m:r>
                        <a:rPr lang="en-AU" i="1">
                          <a:latin typeface="Cambria Math" panose="02040503050406030204" pitchFamily="18" charset="0"/>
                        </a:rPr>
                        <m:t>= </m:t>
                      </m:r>
                      <m:r>
                        <a:rPr lang="en-AU" i="1">
                          <a:latin typeface="Cambria Math" panose="02040503050406030204" pitchFamily="18" charset="0"/>
                        </a:rPr>
                        <m:t>𝑂</m:t>
                      </m:r>
                      <m:r>
                        <a:rPr lang="en-AU" i="1">
                          <a:latin typeface="Cambria Math" panose="02040503050406030204" pitchFamily="18" charset="0"/>
                        </a:rPr>
                        <m:t>(</m:t>
                      </m:r>
                      <m:r>
                        <a:rPr lang="en-AU" i="1">
                          <a:latin typeface="Cambria Math" panose="02040503050406030204" pitchFamily="18" charset="0"/>
                        </a:rPr>
                        <m:t>𝑛</m:t>
                      </m:r>
                      <m:r>
                        <a:rPr lang="en-AU" i="1">
                          <a:latin typeface="Cambria Math" panose="02040503050406030204" pitchFamily="18" charset="0"/>
                        </a:rPr>
                        <m:t>)</m:t>
                      </m:r>
                    </m:oMath>
                  </m:oMathPara>
                </a14:m>
                <a:endParaRPr lang="en-AU" dirty="0"/>
              </a:p>
              <a:p>
                <a:pPr marL="285750" indent="-285750">
                  <a:buFont typeface="Arial" panose="020B0604020202020204" pitchFamily="34" charset="0"/>
                  <a:buChar char="•"/>
                </a:pPr>
                <a:endParaRPr lang="en-AU" dirty="0"/>
              </a:p>
              <a:p>
                <a:endParaRPr lang="en-AU" dirty="0"/>
              </a:p>
              <a:p>
                <a:endParaRPr lang="en-AU" dirty="0"/>
              </a:p>
            </p:txBody>
          </p:sp>
        </mc:Choice>
        <mc:Fallback xmlns="">
          <p:sp>
            <p:nvSpPr>
              <p:cNvPr id="6" name="TextBox 5">
                <a:extLst>
                  <a:ext uri="{FF2B5EF4-FFF2-40B4-BE49-F238E27FC236}">
                    <a16:creationId xmlns:a16="http://schemas.microsoft.com/office/drawing/2014/main" id="{12536164-542F-40C8-8973-A50358F3BC9C}"/>
                  </a:ext>
                </a:extLst>
              </p:cNvPr>
              <p:cNvSpPr txBox="1">
                <a:spLocks noRot="1" noChangeAspect="1" noMove="1" noResize="1" noEditPoints="1" noAdjustHandles="1" noChangeArrowheads="1" noChangeShapeType="1" noTextEdit="1"/>
              </p:cNvSpPr>
              <p:nvPr/>
            </p:nvSpPr>
            <p:spPr>
              <a:xfrm>
                <a:off x="1143001" y="1780978"/>
                <a:ext cx="9905998" cy="3139321"/>
              </a:xfrm>
              <a:prstGeom prst="rect">
                <a:avLst/>
              </a:prstGeom>
              <a:blipFill>
                <a:blip r:embed="rId4"/>
                <a:stretch>
                  <a:fillRect l="-431" t="-971"/>
                </a:stretch>
              </a:blipFill>
            </p:spPr>
            <p:txBody>
              <a:bodyPr/>
              <a:lstStyle/>
              <a:p>
                <a:r>
                  <a:rPr lang="en-AU">
                    <a:noFill/>
                  </a:rPr>
                  <a:t> </a:t>
                </a:r>
              </a:p>
            </p:txBody>
          </p:sp>
        </mc:Fallback>
      </mc:AlternateContent>
    </p:spTree>
    <p:extLst>
      <p:ext uri="{BB962C8B-B14F-4D97-AF65-F5344CB8AC3E}">
        <p14:creationId xmlns:p14="http://schemas.microsoft.com/office/powerpoint/2010/main" val="3431926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artisticBlur/>
                    </a14:imgEffect>
                    <a14:imgEffect>
                      <a14:colorTemperature colorTemp="4700"/>
                    </a14:imgEffect>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A01A1A-D6B4-4767-9882-4011B8152D6B}"/>
              </a:ext>
            </a:extLst>
          </p:cNvPr>
          <p:cNvSpPr>
            <a:spLocks noGrp="1"/>
          </p:cNvSpPr>
          <p:nvPr>
            <p:ph type="title"/>
          </p:nvPr>
        </p:nvSpPr>
        <p:spPr>
          <a:xfrm>
            <a:off x="1143001" y="48036"/>
            <a:ext cx="9905998" cy="1478570"/>
          </a:xfrm>
        </p:spPr>
        <p:txBody>
          <a:bodyPr/>
          <a:lstStyle/>
          <a:p>
            <a:pPr algn="ctr"/>
            <a:r>
              <a:rPr lang="en-AU" dirty="0"/>
              <a:t>Prime partitions</a:t>
            </a:r>
          </a:p>
        </p:txBody>
      </p:sp>
      <p:sp>
        <p:nvSpPr>
          <p:cNvPr id="2" name="Footer Placeholder 1">
            <a:extLst>
              <a:ext uri="{FF2B5EF4-FFF2-40B4-BE49-F238E27FC236}">
                <a16:creationId xmlns:a16="http://schemas.microsoft.com/office/drawing/2014/main" id="{FB5A383C-6BB9-4DD9-B005-443442E605EC}"/>
              </a:ext>
            </a:extLst>
          </p:cNvPr>
          <p:cNvSpPr>
            <a:spLocks noGrp="1"/>
          </p:cNvSpPr>
          <p:nvPr>
            <p:ph type="ftr" sz="quarter" idx="11"/>
          </p:nvPr>
        </p:nvSpPr>
        <p:spPr>
          <a:xfrm>
            <a:off x="1242079" y="5883274"/>
            <a:ext cx="6239309" cy="365125"/>
          </a:xfrm>
        </p:spPr>
        <p:txBody>
          <a:bodyPr/>
          <a:lstStyle/>
          <a:p>
            <a:r>
              <a:rPr lang="en-AU" dirty="0"/>
              <a:t>s2916255 | Scott McMullan</a:t>
            </a:r>
          </a:p>
        </p:txBody>
      </p:sp>
      <p:sp>
        <p:nvSpPr>
          <p:cNvPr id="3" name="Slide Number Placeholder 2">
            <a:extLst>
              <a:ext uri="{FF2B5EF4-FFF2-40B4-BE49-F238E27FC236}">
                <a16:creationId xmlns:a16="http://schemas.microsoft.com/office/drawing/2014/main" id="{FBB8ADC7-0B0D-4215-9B58-EEBA984F6737}"/>
              </a:ext>
            </a:extLst>
          </p:cNvPr>
          <p:cNvSpPr>
            <a:spLocks noGrp="1"/>
          </p:cNvSpPr>
          <p:nvPr>
            <p:ph type="sldNum" sz="quarter" idx="12"/>
          </p:nvPr>
        </p:nvSpPr>
        <p:spPr/>
        <p:txBody>
          <a:bodyPr/>
          <a:lstStyle/>
          <a:p>
            <a:fld id="{815AE629-1397-4CCE-A002-F40ED0A76DEE}" type="slidenum">
              <a:rPr lang="en-AU" smtClean="0"/>
              <a:t>18</a:t>
            </a:fld>
            <a:endParaRPr lang="en-AU"/>
          </a:p>
        </p:txBody>
      </p:sp>
      <p:sp>
        <p:nvSpPr>
          <p:cNvPr id="4" name="TextBox 3">
            <a:extLst>
              <a:ext uri="{FF2B5EF4-FFF2-40B4-BE49-F238E27FC236}">
                <a16:creationId xmlns:a16="http://schemas.microsoft.com/office/drawing/2014/main" id="{0E250499-2023-46E2-988F-4F729019A76B}"/>
              </a:ext>
            </a:extLst>
          </p:cNvPr>
          <p:cNvSpPr txBox="1"/>
          <p:nvPr/>
        </p:nvSpPr>
        <p:spPr>
          <a:xfrm>
            <a:off x="3481431" y="1694576"/>
            <a:ext cx="545285" cy="369332"/>
          </a:xfrm>
          <a:prstGeom prst="rect">
            <a:avLst/>
          </a:prstGeom>
          <a:noFill/>
        </p:spPr>
        <p:txBody>
          <a:bodyPr wrap="square" rtlCol="0">
            <a:spAutoFit/>
          </a:bodyPr>
          <a:lstStyle/>
          <a:p>
            <a:endParaRPr lang="en-AU" dirty="0"/>
          </a:p>
        </p:txBody>
      </p:sp>
      <p:sp>
        <p:nvSpPr>
          <p:cNvPr id="8" name="Rectangle 1">
            <a:extLst>
              <a:ext uri="{FF2B5EF4-FFF2-40B4-BE49-F238E27FC236}">
                <a16:creationId xmlns:a16="http://schemas.microsoft.com/office/drawing/2014/main" id="{E8EEEF91-FD39-4071-98E3-719D1597A21D}"/>
              </a:ext>
            </a:extLst>
          </p:cNvPr>
          <p:cNvSpPr>
            <a:spLocks noChangeArrowheads="1"/>
          </p:cNvSpPr>
          <p:nvPr/>
        </p:nvSpPr>
        <p:spPr bwMode="auto">
          <a:xfrm>
            <a:off x="4338638" y="3611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2536164-542F-40C8-8973-A50358F3BC9C}"/>
                  </a:ext>
                </a:extLst>
              </p:cNvPr>
              <p:cNvSpPr txBox="1"/>
              <p:nvPr/>
            </p:nvSpPr>
            <p:spPr>
              <a:xfrm>
                <a:off x="1143001" y="1780978"/>
                <a:ext cx="9905998" cy="4034181"/>
              </a:xfrm>
              <a:prstGeom prst="rect">
                <a:avLst/>
              </a:prstGeom>
              <a:noFill/>
            </p:spPr>
            <p:txBody>
              <a:bodyPr wrap="square" rtlCol="0">
                <a:spAutoFit/>
              </a:bodyPr>
              <a:lstStyle/>
              <a:p>
                <a:pPr marL="285750" indent="-285750">
                  <a:buFont typeface="Arial" panose="020B0604020202020204" pitchFamily="34" charset="0"/>
                  <a:buChar char="•"/>
                </a:pPr>
                <a:r>
                  <a:rPr lang="en-AU" dirty="0"/>
                  <a:t>The time complexity of this algorithm relies on the number of </a:t>
                </a:r>
                <a:r>
                  <a:rPr lang="en-AU" dirty="0" smtClean="0"/>
                  <a:t>coins </a:t>
                </a:r>
                <a:r>
                  <a:rPr lang="en-AU" dirty="0"/>
                  <a:t>that are allowed for a solution and the size of the list of primes being passed to it with each call. </a:t>
                </a:r>
              </a:p>
              <a:p>
                <a:pPr marL="285750" indent="-285750">
                  <a:buFont typeface="Arial" panose="020B0604020202020204" pitchFamily="34" charset="0"/>
                  <a:buChar char="•"/>
                </a:pPr>
                <a:r>
                  <a:rPr lang="en-AU" dirty="0"/>
                  <a:t>But the recursive call is dependant of the size, </a:t>
                </a:r>
                <a:r>
                  <a:rPr lang="en-AU" i="1" dirty="0"/>
                  <a:t>n, </a:t>
                </a:r>
                <a:r>
                  <a:rPr lang="en-AU" dirty="0"/>
                  <a:t>of the prime list, so that is used to assess the overall time efficiency.</a:t>
                </a:r>
              </a:p>
              <a:p>
                <a:pPr marL="285750" indent="-285750">
                  <a:buFont typeface="Arial" panose="020B0604020202020204" pitchFamily="34" charset="0"/>
                  <a:buChar char="•"/>
                </a:pPr>
                <a:r>
                  <a:rPr lang="en-AU" dirty="0"/>
                  <a:t>For each call of the function, several comparisons are made to check the base cases. These take 1 unit of time to complete. </a:t>
                </a:r>
              </a:p>
              <a:p>
                <a:pPr marL="285750" indent="-285750">
                  <a:buFont typeface="Arial" panose="020B0604020202020204" pitchFamily="34" charset="0"/>
                  <a:buChar char="•"/>
                </a:pPr>
                <a:r>
                  <a:rPr lang="en-AU" dirty="0"/>
                  <a:t>When the function recurs, it does so </a:t>
                </a:r>
                <a:r>
                  <a:rPr lang="en-AU" i="1" dirty="0"/>
                  <a:t>n</a:t>
                </a:r>
                <a:r>
                  <a:rPr lang="en-AU" dirty="0"/>
                  <a:t> times and each time with one less list element each time. </a:t>
                </a:r>
              </a:p>
              <a:p>
                <a:pPr marL="285750" indent="-285750">
                  <a:buFont typeface="Arial" panose="020B0604020202020204" pitchFamily="34" charset="0"/>
                  <a:buChar char="•"/>
                </a:pPr>
                <a:r>
                  <a:rPr lang="en-AU" dirty="0"/>
                  <a:t>Therefore, the following recurrence relation can be used:</a:t>
                </a:r>
              </a:p>
              <a:p>
                <a:pPr marL="285750" indent="-285750">
                  <a:buFont typeface="Arial" panose="020B0604020202020204" pitchFamily="34" charset="0"/>
                  <a:buChar char="•"/>
                </a:pPr>
                <a:endParaRPr lang="en-AU" dirty="0"/>
              </a:p>
              <a:p>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𝑇</m:t>
                      </m:r>
                      <m:d>
                        <m:dPr>
                          <m:ctrlPr>
                            <a:rPr lang="en-AU" i="1">
                              <a:latin typeface="Cambria Math" panose="02040503050406030204" pitchFamily="18" charset="0"/>
                            </a:rPr>
                          </m:ctrlPr>
                        </m:dPr>
                        <m:e>
                          <m:r>
                            <a:rPr lang="en-AU" i="1">
                              <a:latin typeface="Cambria Math" panose="02040503050406030204" pitchFamily="18" charset="0"/>
                            </a:rPr>
                            <m:t>𝑛</m:t>
                          </m:r>
                        </m:e>
                      </m:d>
                      <m:r>
                        <a:rPr lang="en-AU" i="1">
                          <a:latin typeface="Cambria Math" panose="02040503050406030204" pitchFamily="18" charset="0"/>
                        </a:rPr>
                        <m:t>=</m:t>
                      </m:r>
                      <m:d>
                        <m:dPr>
                          <m:begChr m:val="{"/>
                          <m:endChr m:val=""/>
                          <m:ctrlPr>
                            <a:rPr lang="en-AU" i="1">
                              <a:latin typeface="Cambria Math" panose="02040503050406030204" pitchFamily="18" charset="0"/>
                            </a:rPr>
                          </m:ctrlPr>
                        </m:dPr>
                        <m:e>
                          <m:eqArr>
                            <m:eqArrPr>
                              <m:ctrlPr>
                                <a:rPr lang="en-AU" i="1">
                                  <a:latin typeface="Cambria Math" panose="02040503050406030204" pitchFamily="18" charset="0"/>
                                </a:rPr>
                              </m:ctrlPr>
                            </m:eqArrPr>
                            <m:e>
                              <m:r>
                                <a:rPr lang="en-AU" i="1">
                                  <a:latin typeface="Cambria Math" panose="02040503050406030204" pitchFamily="18" charset="0"/>
                                </a:rPr>
                                <m:t>1                         </m:t>
                              </m:r>
                              <m:r>
                                <a:rPr lang="en-AU" i="1">
                                  <a:latin typeface="Cambria Math" panose="02040503050406030204" pitchFamily="18" charset="0"/>
                                </a:rPr>
                                <m:t>𝑛</m:t>
                              </m:r>
                              <m:r>
                                <a:rPr lang="en-AU" i="1">
                                  <a:latin typeface="Cambria Math" panose="02040503050406030204" pitchFamily="18" charset="0"/>
                                </a:rPr>
                                <m:t>=0</m:t>
                              </m:r>
                            </m:e>
                            <m:e>
                              <m:r>
                                <a:rPr lang="en-AU" i="1">
                                  <a:latin typeface="Cambria Math" panose="02040503050406030204" pitchFamily="18" charset="0"/>
                                </a:rPr>
                                <m:t>𝑛𝑇</m:t>
                              </m:r>
                              <m:d>
                                <m:dPr>
                                  <m:ctrlPr>
                                    <a:rPr lang="en-AU" i="1">
                                      <a:latin typeface="Cambria Math" panose="02040503050406030204" pitchFamily="18" charset="0"/>
                                    </a:rPr>
                                  </m:ctrlPr>
                                </m:dPr>
                                <m:e>
                                  <m:r>
                                    <a:rPr lang="en-AU" i="1">
                                      <a:latin typeface="Cambria Math" panose="02040503050406030204" pitchFamily="18" charset="0"/>
                                    </a:rPr>
                                    <m:t>𝑛</m:t>
                                  </m:r>
                                  <m:r>
                                    <a:rPr lang="en-AU" i="1">
                                      <a:latin typeface="Cambria Math" panose="02040503050406030204" pitchFamily="18" charset="0"/>
                                    </a:rPr>
                                    <m:t>−1</m:t>
                                  </m:r>
                                </m:e>
                              </m:d>
                              <m:r>
                                <a:rPr lang="en-AU" i="1">
                                  <a:latin typeface="Cambria Math" panose="02040503050406030204" pitchFamily="18" charset="0"/>
                                </a:rPr>
                                <m:t>+1  </m:t>
                              </m:r>
                              <m:r>
                                <a:rPr lang="en-AU" i="1">
                                  <a:latin typeface="Cambria Math" panose="02040503050406030204" pitchFamily="18" charset="0"/>
                                </a:rPr>
                                <m:t>𝑛</m:t>
                              </m:r>
                              <m:r>
                                <a:rPr lang="en-AU" i="1">
                                  <a:latin typeface="Cambria Math" panose="02040503050406030204" pitchFamily="18" charset="0"/>
                                </a:rPr>
                                <m:t>&gt;0</m:t>
                              </m:r>
                            </m:e>
                          </m:eqArr>
                        </m:e>
                      </m:d>
                    </m:oMath>
                  </m:oMathPara>
                </a14:m>
                <a:endParaRPr lang="en-AU" dirty="0"/>
              </a:p>
              <a:p>
                <a:pPr marL="285750" indent="-285750">
                  <a:buFont typeface="Arial" panose="020B0604020202020204" pitchFamily="34" charset="0"/>
                  <a:buChar char="•"/>
                </a:pPr>
                <a:endParaRPr lang="en-AU" dirty="0"/>
              </a:p>
              <a:p>
                <a:endParaRPr lang="en-AU" dirty="0"/>
              </a:p>
              <a:p>
                <a:endParaRPr lang="en-AU" dirty="0"/>
              </a:p>
            </p:txBody>
          </p:sp>
        </mc:Choice>
        <mc:Fallback>
          <p:sp>
            <p:nvSpPr>
              <p:cNvPr id="6" name="TextBox 5">
                <a:extLst>
                  <a:ext uri="{FF2B5EF4-FFF2-40B4-BE49-F238E27FC236}">
                    <a16:creationId xmlns:a16="http://schemas.microsoft.com/office/drawing/2014/main" id="{12536164-542F-40C8-8973-A50358F3BC9C}"/>
                  </a:ext>
                </a:extLst>
              </p:cNvPr>
              <p:cNvSpPr txBox="1">
                <a:spLocks noRot="1" noChangeAspect="1" noMove="1" noResize="1" noEditPoints="1" noAdjustHandles="1" noChangeArrowheads="1" noChangeShapeType="1" noTextEdit="1"/>
              </p:cNvSpPr>
              <p:nvPr/>
            </p:nvSpPr>
            <p:spPr>
              <a:xfrm>
                <a:off x="1143001" y="1780978"/>
                <a:ext cx="9905998" cy="4034181"/>
              </a:xfrm>
              <a:prstGeom prst="rect">
                <a:avLst/>
              </a:prstGeom>
              <a:blipFill>
                <a:blip r:embed="rId4"/>
                <a:stretch>
                  <a:fillRect l="-431" t="-755"/>
                </a:stretch>
              </a:blipFill>
            </p:spPr>
            <p:txBody>
              <a:bodyPr/>
              <a:lstStyle/>
              <a:p>
                <a:r>
                  <a:rPr lang="en-AU">
                    <a:noFill/>
                  </a:rPr>
                  <a:t> </a:t>
                </a:r>
              </a:p>
            </p:txBody>
          </p:sp>
        </mc:Fallback>
      </mc:AlternateContent>
    </p:spTree>
    <p:extLst>
      <p:ext uri="{BB962C8B-B14F-4D97-AF65-F5344CB8AC3E}">
        <p14:creationId xmlns:p14="http://schemas.microsoft.com/office/powerpoint/2010/main" val="2276866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artisticBlur/>
                    </a14:imgEffect>
                    <a14:imgEffect>
                      <a14:colorTemperature colorTemp="4700"/>
                    </a14:imgEffect>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A01A1A-D6B4-4767-9882-4011B8152D6B}"/>
              </a:ext>
            </a:extLst>
          </p:cNvPr>
          <p:cNvSpPr>
            <a:spLocks noGrp="1"/>
          </p:cNvSpPr>
          <p:nvPr>
            <p:ph type="title"/>
          </p:nvPr>
        </p:nvSpPr>
        <p:spPr>
          <a:xfrm>
            <a:off x="1143001" y="48036"/>
            <a:ext cx="9905998" cy="1478570"/>
          </a:xfrm>
        </p:spPr>
        <p:txBody>
          <a:bodyPr/>
          <a:lstStyle/>
          <a:p>
            <a:pPr algn="ctr"/>
            <a:r>
              <a:rPr lang="en-AU" dirty="0"/>
              <a:t>Prime partitions</a:t>
            </a:r>
          </a:p>
        </p:txBody>
      </p:sp>
      <p:sp>
        <p:nvSpPr>
          <p:cNvPr id="2" name="Footer Placeholder 1">
            <a:extLst>
              <a:ext uri="{FF2B5EF4-FFF2-40B4-BE49-F238E27FC236}">
                <a16:creationId xmlns:a16="http://schemas.microsoft.com/office/drawing/2014/main" id="{FB5A383C-6BB9-4DD9-B005-443442E605EC}"/>
              </a:ext>
            </a:extLst>
          </p:cNvPr>
          <p:cNvSpPr>
            <a:spLocks noGrp="1"/>
          </p:cNvSpPr>
          <p:nvPr>
            <p:ph type="ftr" sz="quarter" idx="11"/>
          </p:nvPr>
        </p:nvSpPr>
        <p:spPr>
          <a:xfrm>
            <a:off x="1242079" y="5883274"/>
            <a:ext cx="6239309" cy="365125"/>
          </a:xfrm>
        </p:spPr>
        <p:txBody>
          <a:bodyPr/>
          <a:lstStyle/>
          <a:p>
            <a:r>
              <a:rPr lang="en-AU" dirty="0"/>
              <a:t>s2916255 | Scott McMullan</a:t>
            </a:r>
          </a:p>
        </p:txBody>
      </p:sp>
      <p:sp>
        <p:nvSpPr>
          <p:cNvPr id="3" name="Slide Number Placeholder 2">
            <a:extLst>
              <a:ext uri="{FF2B5EF4-FFF2-40B4-BE49-F238E27FC236}">
                <a16:creationId xmlns:a16="http://schemas.microsoft.com/office/drawing/2014/main" id="{FBB8ADC7-0B0D-4215-9B58-EEBA984F6737}"/>
              </a:ext>
            </a:extLst>
          </p:cNvPr>
          <p:cNvSpPr>
            <a:spLocks noGrp="1"/>
          </p:cNvSpPr>
          <p:nvPr>
            <p:ph type="sldNum" sz="quarter" idx="12"/>
          </p:nvPr>
        </p:nvSpPr>
        <p:spPr/>
        <p:txBody>
          <a:bodyPr/>
          <a:lstStyle/>
          <a:p>
            <a:fld id="{815AE629-1397-4CCE-A002-F40ED0A76DEE}" type="slidenum">
              <a:rPr lang="en-AU" smtClean="0"/>
              <a:t>19</a:t>
            </a:fld>
            <a:endParaRPr lang="en-AU"/>
          </a:p>
        </p:txBody>
      </p:sp>
      <p:sp>
        <p:nvSpPr>
          <p:cNvPr id="4" name="TextBox 3">
            <a:extLst>
              <a:ext uri="{FF2B5EF4-FFF2-40B4-BE49-F238E27FC236}">
                <a16:creationId xmlns:a16="http://schemas.microsoft.com/office/drawing/2014/main" id="{0E250499-2023-46E2-988F-4F729019A76B}"/>
              </a:ext>
            </a:extLst>
          </p:cNvPr>
          <p:cNvSpPr txBox="1"/>
          <p:nvPr/>
        </p:nvSpPr>
        <p:spPr>
          <a:xfrm>
            <a:off x="3481431" y="1694576"/>
            <a:ext cx="545285" cy="369332"/>
          </a:xfrm>
          <a:prstGeom prst="rect">
            <a:avLst/>
          </a:prstGeom>
          <a:noFill/>
        </p:spPr>
        <p:txBody>
          <a:bodyPr wrap="square" rtlCol="0">
            <a:spAutoFit/>
          </a:bodyPr>
          <a:lstStyle/>
          <a:p>
            <a:endParaRPr lang="en-AU" dirty="0"/>
          </a:p>
        </p:txBody>
      </p:sp>
      <p:sp>
        <p:nvSpPr>
          <p:cNvPr id="8" name="Rectangle 1">
            <a:extLst>
              <a:ext uri="{FF2B5EF4-FFF2-40B4-BE49-F238E27FC236}">
                <a16:creationId xmlns:a16="http://schemas.microsoft.com/office/drawing/2014/main" id="{E8EEEF91-FD39-4071-98E3-719D1597A21D}"/>
              </a:ext>
            </a:extLst>
          </p:cNvPr>
          <p:cNvSpPr>
            <a:spLocks noChangeArrowheads="1"/>
          </p:cNvSpPr>
          <p:nvPr/>
        </p:nvSpPr>
        <p:spPr bwMode="auto">
          <a:xfrm>
            <a:off x="4338638" y="3611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2536164-542F-40C8-8973-A50358F3BC9C}"/>
                  </a:ext>
                </a:extLst>
              </p:cNvPr>
              <p:cNvSpPr txBox="1"/>
              <p:nvPr/>
            </p:nvSpPr>
            <p:spPr>
              <a:xfrm>
                <a:off x="1143001" y="1780978"/>
                <a:ext cx="9905998" cy="4461927"/>
              </a:xfrm>
              <a:prstGeom prst="rect">
                <a:avLst/>
              </a:prstGeom>
              <a:noFill/>
            </p:spPr>
            <p:txBody>
              <a:bodyPr wrap="square" rtlCol="0">
                <a:spAutoFit/>
              </a:bodyPr>
              <a:lstStyle/>
              <a:p>
                <a:pPr marL="285750" indent="-285750">
                  <a:buFont typeface="Arial" panose="020B0604020202020204" pitchFamily="34" charset="0"/>
                  <a:buChar char="•"/>
                </a:pPr>
                <a:r>
                  <a:rPr lang="en-AU" dirty="0" smtClean="0"/>
                  <a:t>Solving the previous relation gives:</a:t>
                </a:r>
              </a:p>
              <a:p>
                <a:endParaRPr lang="en-AU" dirty="0"/>
              </a:p>
              <a:p>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𝑇</m:t>
                      </m:r>
                      <m:d>
                        <m:dPr>
                          <m:ctrlPr>
                            <a:rPr lang="en-AU" i="1">
                              <a:latin typeface="Cambria Math" panose="02040503050406030204" pitchFamily="18" charset="0"/>
                            </a:rPr>
                          </m:ctrlPr>
                        </m:dPr>
                        <m:e>
                          <m:r>
                            <a:rPr lang="en-AU" i="1">
                              <a:latin typeface="Cambria Math" panose="02040503050406030204" pitchFamily="18" charset="0"/>
                            </a:rPr>
                            <m:t>𝑛</m:t>
                          </m:r>
                        </m:e>
                      </m:d>
                      <m:r>
                        <a:rPr lang="en-AU" i="1">
                          <a:latin typeface="Cambria Math" panose="02040503050406030204" pitchFamily="18" charset="0"/>
                        </a:rPr>
                        <m:t>=</m:t>
                      </m:r>
                      <m:sSup>
                        <m:sSupPr>
                          <m:ctrlPr>
                            <a:rPr lang="en-AU" i="1">
                              <a:latin typeface="Cambria Math" panose="02040503050406030204" pitchFamily="18" charset="0"/>
                            </a:rPr>
                          </m:ctrlPr>
                        </m:sSupPr>
                        <m:e>
                          <m:r>
                            <a:rPr lang="en-AU" i="1">
                              <a:latin typeface="Cambria Math" panose="02040503050406030204" pitchFamily="18" charset="0"/>
                            </a:rPr>
                            <m:t>𝑛</m:t>
                          </m:r>
                        </m:e>
                        <m:sup>
                          <m:r>
                            <a:rPr lang="en-AU" i="1">
                              <a:latin typeface="Cambria Math" panose="02040503050406030204" pitchFamily="18" charset="0"/>
                            </a:rPr>
                            <m:t>𝑘</m:t>
                          </m:r>
                        </m:sup>
                      </m:sSup>
                      <m:r>
                        <a:rPr lang="en-AU" i="1">
                          <a:latin typeface="Cambria Math" panose="02040503050406030204" pitchFamily="18" charset="0"/>
                        </a:rPr>
                        <m:t>𝑇</m:t>
                      </m:r>
                      <m:d>
                        <m:dPr>
                          <m:ctrlPr>
                            <a:rPr lang="en-AU" i="1">
                              <a:latin typeface="Cambria Math" panose="02040503050406030204" pitchFamily="18" charset="0"/>
                            </a:rPr>
                          </m:ctrlPr>
                        </m:dPr>
                        <m:e>
                          <m:r>
                            <a:rPr lang="en-AU" i="1">
                              <a:latin typeface="Cambria Math" panose="02040503050406030204" pitchFamily="18" charset="0"/>
                            </a:rPr>
                            <m:t>𝑛</m:t>
                          </m:r>
                          <m:r>
                            <a:rPr lang="en-AU" i="1">
                              <a:latin typeface="Cambria Math" panose="02040503050406030204" pitchFamily="18" charset="0"/>
                            </a:rPr>
                            <m:t>−</m:t>
                          </m:r>
                          <m:r>
                            <a:rPr lang="en-AU" i="1">
                              <a:latin typeface="Cambria Math" panose="02040503050406030204" pitchFamily="18" charset="0"/>
                            </a:rPr>
                            <m:t>𝑘</m:t>
                          </m:r>
                        </m:e>
                      </m:d>
                      <m:r>
                        <a:rPr lang="en-AU" i="1">
                          <a:latin typeface="Cambria Math" panose="02040503050406030204" pitchFamily="18" charset="0"/>
                        </a:rPr>
                        <m:t>+</m:t>
                      </m:r>
                      <m:sSup>
                        <m:sSupPr>
                          <m:ctrlPr>
                            <a:rPr lang="en-AU" i="1">
                              <a:latin typeface="Cambria Math" panose="02040503050406030204" pitchFamily="18" charset="0"/>
                            </a:rPr>
                          </m:ctrlPr>
                        </m:sSupPr>
                        <m:e>
                          <m:r>
                            <a:rPr lang="en-AU" i="1">
                              <a:latin typeface="Cambria Math" panose="02040503050406030204" pitchFamily="18" charset="0"/>
                            </a:rPr>
                            <m:t>𝑛</m:t>
                          </m:r>
                        </m:e>
                        <m:sup>
                          <m:r>
                            <a:rPr lang="en-AU" i="1">
                              <a:latin typeface="Cambria Math" panose="02040503050406030204" pitchFamily="18" charset="0"/>
                            </a:rPr>
                            <m:t>𝑘</m:t>
                          </m:r>
                          <m:r>
                            <a:rPr lang="en-AU" i="1">
                              <a:latin typeface="Cambria Math" panose="02040503050406030204" pitchFamily="18" charset="0"/>
                            </a:rPr>
                            <m:t>−1</m:t>
                          </m:r>
                        </m:sup>
                      </m:sSup>
                      <m:r>
                        <a:rPr lang="en-AU" i="1">
                          <a:latin typeface="Cambria Math" panose="02040503050406030204" pitchFamily="18" charset="0"/>
                        </a:rPr>
                        <m:t>+</m:t>
                      </m:r>
                      <m:sSup>
                        <m:sSupPr>
                          <m:ctrlPr>
                            <a:rPr lang="en-AU" i="1">
                              <a:latin typeface="Cambria Math" panose="02040503050406030204" pitchFamily="18" charset="0"/>
                            </a:rPr>
                          </m:ctrlPr>
                        </m:sSupPr>
                        <m:e>
                          <m:r>
                            <a:rPr lang="en-AU" i="1">
                              <a:latin typeface="Cambria Math" panose="02040503050406030204" pitchFamily="18" charset="0"/>
                            </a:rPr>
                            <m:t>𝑛</m:t>
                          </m:r>
                        </m:e>
                        <m:sup>
                          <m:r>
                            <a:rPr lang="en-AU" i="1">
                              <a:latin typeface="Cambria Math" panose="02040503050406030204" pitchFamily="18" charset="0"/>
                            </a:rPr>
                            <m:t>𝑘</m:t>
                          </m:r>
                          <m:r>
                            <a:rPr lang="en-AU" i="1">
                              <a:latin typeface="Cambria Math" panose="02040503050406030204" pitchFamily="18" charset="0"/>
                            </a:rPr>
                            <m:t>−2</m:t>
                          </m:r>
                        </m:sup>
                      </m:sSup>
                      <m:r>
                        <a:rPr lang="en-AU" i="1">
                          <a:latin typeface="Cambria Math" panose="02040503050406030204" pitchFamily="18" charset="0"/>
                        </a:rPr>
                        <m:t>⋯+1</m:t>
                      </m:r>
                    </m:oMath>
                  </m:oMathPara>
                </a14:m>
                <a:endParaRPr lang="en-AU" dirty="0"/>
              </a:p>
              <a:p>
                <a:endParaRPr lang="en-AU" dirty="0"/>
              </a:p>
              <a:p>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𝑛</m:t>
                      </m:r>
                      <m:r>
                        <a:rPr lang="en-AU" i="1">
                          <a:latin typeface="Cambria Math" panose="02040503050406030204" pitchFamily="18" charset="0"/>
                        </a:rPr>
                        <m:t>−</m:t>
                      </m:r>
                      <m:r>
                        <a:rPr lang="en-AU" i="1">
                          <a:latin typeface="Cambria Math" panose="02040503050406030204" pitchFamily="18" charset="0"/>
                        </a:rPr>
                        <m:t>𝑘</m:t>
                      </m:r>
                      <m:r>
                        <a:rPr lang="en-AU" i="1">
                          <a:latin typeface="Cambria Math" panose="02040503050406030204" pitchFamily="18" charset="0"/>
                        </a:rPr>
                        <m:t>=0</m:t>
                      </m:r>
                    </m:oMath>
                  </m:oMathPara>
                </a14:m>
                <a:endParaRPr lang="en-AU" dirty="0"/>
              </a:p>
              <a:p>
                <a:endParaRPr lang="en-AU" dirty="0"/>
              </a:p>
              <a:p>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m:t>
                      </m:r>
                      <m:r>
                        <a:rPr lang="en-AU" i="1">
                          <a:latin typeface="Cambria Math" panose="02040503050406030204" pitchFamily="18" charset="0"/>
                        </a:rPr>
                        <m:t>𝑛</m:t>
                      </m:r>
                      <m:r>
                        <a:rPr lang="en-AU" i="1">
                          <a:latin typeface="Cambria Math" panose="02040503050406030204" pitchFamily="18" charset="0"/>
                        </a:rPr>
                        <m:t>=</m:t>
                      </m:r>
                      <m:r>
                        <a:rPr lang="en-AU" i="1">
                          <a:latin typeface="Cambria Math" panose="02040503050406030204" pitchFamily="18" charset="0"/>
                        </a:rPr>
                        <m:t>𝑘</m:t>
                      </m:r>
                    </m:oMath>
                  </m:oMathPara>
                </a14:m>
                <a:endParaRPr lang="en-AU" dirty="0"/>
              </a:p>
              <a:p>
                <a:endParaRPr lang="en-AU" dirty="0"/>
              </a:p>
              <a:p>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m:t>
                      </m:r>
                      <m:r>
                        <a:rPr lang="en-AU" i="1">
                          <a:latin typeface="Cambria Math" panose="02040503050406030204" pitchFamily="18" charset="0"/>
                        </a:rPr>
                        <m:t>𝑇</m:t>
                      </m:r>
                      <m:d>
                        <m:dPr>
                          <m:ctrlPr>
                            <a:rPr lang="en-AU" i="1">
                              <a:latin typeface="Cambria Math" panose="02040503050406030204" pitchFamily="18" charset="0"/>
                            </a:rPr>
                          </m:ctrlPr>
                        </m:dPr>
                        <m:e>
                          <m:r>
                            <a:rPr lang="en-AU" i="1">
                              <a:latin typeface="Cambria Math" panose="02040503050406030204" pitchFamily="18" charset="0"/>
                            </a:rPr>
                            <m:t>𝑛</m:t>
                          </m:r>
                        </m:e>
                      </m:d>
                      <m:r>
                        <a:rPr lang="en-AU" i="1">
                          <a:latin typeface="Cambria Math" panose="02040503050406030204" pitchFamily="18" charset="0"/>
                        </a:rPr>
                        <m:t>= </m:t>
                      </m:r>
                      <m:sSup>
                        <m:sSupPr>
                          <m:ctrlPr>
                            <a:rPr lang="en-AU" i="1">
                              <a:latin typeface="Cambria Math" panose="02040503050406030204" pitchFamily="18" charset="0"/>
                            </a:rPr>
                          </m:ctrlPr>
                        </m:sSupPr>
                        <m:e>
                          <m:r>
                            <a:rPr lang="en-AU" i="1">
                              <a:latin typeface="Cambria Math" panose="02040503050406030204" pitchFamily="18" charset="0"/>
                            </a:rPr>
                            <m:t>𝑛</m:t>
                          </m:r>
                        </m:e>
                        <m:sup>
                          <m:r>
                            <a:rPr lang="en-AU" i="1">
                              <a:latin typeface="Cambria Math" panose="02040503050406030204" pitchFamily="18" charset="0"/>
                            </a:rPr>
                            <m:t>𝑛</m:t>
                          </m:r>
                        </m:sup>
                      </m:sSup>
                      <m:r>
                        <a:rPr lang="en-AU" i="1">
                          <a:latin typeface="Cambria Math" panose="02040503050406030204" pitchFamily="18" charset="0"/>
                        </a:rPr>
                        <m:t>+</m:t>
                      </m:r>
                      <m:sSup>
                        <m:sSupPr>
                          <m:ctrlPr>
                            <a:rPr lang="en-AU" i="1">
                              <a:latin typeface="Cambria Math" panose="02040503050406030204" pitchFamily="18" charset="0"/>
                            </a:rPr>
                          </m:ctrlPr>
                        </m:sSupPr>
                        <m:e>
                          <m:r>
                            <a:rPr lang="en-AU" i="1">
                              <a:latin typeface="Cambria Math" panose="02040503050406030204" pitchFamily="18" charset="0"/>
                            </a:rPr>
                            <m:t>𝑛</m:t>
                          </m:r>
                        </m:e>
                        <m:sup>
                          <m:r>
                            <a:rPr lang="en-AU" i="1">
                              <a:latin typeface="Cambria Math" panose="02040503050406030204" pitchFamily="18" charset="0"/>
                            </a:rPr>
                            <m:t>𝑛</m:t>
                          </m:r>
                          <m:r>
                            <a:rPr lang="en-AU" i="1">
                              <a:latin typeface="Cambria Math" panose="02040503050406030204" pitchFamily="18" charset="0"/>
                            </a:rPr>
                            <m:t>−1</m:t>
                          </m:r>
                        </m:sup>
                      </m:sSup>
                      <m:r>
                        <a:rPr lang="en-AU" i="1">
                          <a:latin typeface="Cambria Math" panose="02040503050406030204" pitchFamily="18" charset="0"/>
                        </a:rPr>
                        <m:t>+</m:t>
                      </m:r>
                      <m:sSup>
                        <m:sSupPr>
                          <m:ctrlPr>
                            <a:rPr lang="en-AU" i="1">
                              <a:latin typeface="Cambria Math" panose="02040503050406030204" pitchFamily="18" charset="0"/>
                            </a:rPr>
                          </m:ctrlPr>
                        </m:sSupPr>
                        <m:e>
                          <m:r>
                            <a:rPr lang="en-AU" i="1">
                              <a:latin typeface="Cambria Math" panose="02040503050406030204" pitchFamily="18" charset="0"/>
                            </a:rPr>
                            <m:t>𝑛</m:t>
                          </m:r>
                        </m:e>
                        <m:sup>
                          <m:r>
                            <a:rPr lang="en-AU" i="1">
                              <a:latin typeface="Cambria Math" panose="02040503050406030204" pitchFamily="18" charset="0"/>
                            </a:rPr>
                            <m:t>𝑛</m:t>
                          </m:r>
                          <m:r>
                            <a:rPr lang="en-AU" i="1">
                              <a:latin typeface="Cambria Math" panose="02040503050406030204" pitchFamily="18" charset="0"/>
                            </a:rPr>
                            <m:t>−2</m:t>
                          </m:r>
                        </m:sup>
                      </m:sSup>
                      <m:r>
                        <a:rPr lang="en-AU" i="1">
                          <a:latin typeface="Cambria Math" panose="02040503050406030204" pitchFamily="18" charset="0"/>
                        </a:rPr>
                        <m:t>+…+</m:t>
                      </m:r>
                      <m:r>
                        <a:rPr lang="en-AU" b="0" i="1" smtClean="0">
                          <a:latin typeface="Cambria Math" panose="02040503050406030204" pitchFamily="18" charset="0"/>
                        </a:rPr>
                        <m:t>1</m:t>
                      </m:r>
                    </m:oMath>
                  </m:oMathPara>
                </a14:m>
                <a:endParaRPr lang="en-AU" dirty="0"/>
              </a:p>
              <a:p>
                <a:pPr marL="285750" indent="-285750">
                  <a:buFont typeface="Arial" panose="020B0604020202020204" pitchFamily="34" charset="0"/>
                  <a:buChar char="•"/>
                </a:pPr>
                <a:r>
                  <a:rPr lang="en-AU" dirty="0"/>
                  <a:t>This gives a summation of:</a:t>
                </a:r>
              </a:p>
              <a:p>
                <a:endParaRPr lang="en-AU" dirty="0"/>
              </a:p>
              <a:p>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𝑇</m:t>
                      </m:r>
                      <m:d>
                        <m:dPr>
                          <m:ctrlPr>
                            <a:rPr lang="en-AU" i="1">
                              <a:latin typeface="Cambria Math" panose="02040503050406030204" pitchFamily="18" charset="0"/>
                            </a:rPr>
                          </m:ctrlPr>
                        </m:dPr>
                        <m:e>
                          <m:r>
                            <a:rPr lang="en-AU" i="1">
                              <a:latin typeface="Cambria Math" panose="02040503050406030204" pitchFamily="18" charset="0"/>
                            </a:rPr>
                            <m:t>𝑛</m:t>
                          </m:r>
                        </m:e>
                      </m:d>
                      <m:r>
                        <a:rPr lang="en-AU" i="1">
                          <a:latin typeface="Cambria Math" panose="02040503050406030204" pitchFamily="18" charset="0"/>
                        </a:rPr>
                        <m:t>=</m:t>
                      </m:r>
                      <m:nary>
                        <m:naryPr>
                          <m:chr m:val="∑"/>
                          <m:limLoc m:val="undOvr"/>
                          <m:ctrlPr>
                            <a:rPr lang="en-AU" i="1">
                              <a:latin typeface="Cambria Math" panose="02040503050406030204" pitchFamily="18" charset="0"/>
                            </a:rPr>
                          </m:ctrlPr>
                        </m:naryPr>
                        <m:sub>
                          <m:r>
                            <a:rPr lang="en-AU" i="1">
                              <a:latin typeface="Cambria Math" panose="02040503050406030204" pitchFamily="18" charset="0"/>
                            </a:rPr>
                            <m:t>𝑘</m:t>
                          </m:r>
                          <m:r>
                            <a:rPr lang="en-AU" i="1">
                              <a:latin typeface="Cambria Math" panose="02040503050406030204" pitchFamily="18" charset="0"/>
                            </a:rPr>
                            <m:t>=0</m:t>
                          </m:r>
                        </m:sub>
                        <m:sup>
                          <m:r>
                            <a:rPr lang="en-AU" i="1">
                              <a:latin typeface="Cambria Math" panose="02040503050406030204" pitchFamily="18" charset="0"/>
                            </a:rPr>
                            <m:t>𝑛</m:t>
                          </m:r>
                        </m:sup>
                        <m:e>
                          <m:sSup>
                            <m:sSupPr>
                              <m:ctrlPr>
                                <a:rPr lang="en-AU" i="1">
                                  <a:latin typeface="Cambria Math" panose="02040503050406030204" pitchFamily="18" charset="0"/>
                                </a:rPr>
                              </m:ctrlPr>
                            </m:sSupPr>
                            <m:e>
                              <m:r>
                                <a:rPr lang="en-AU" i="1">
                                  <a:latin typeface="Cambria Math" panose="02040503050406030204" pitchFamily="18" charset="0"/>
                                </a:rPr>
                                <m:t>𝑛</m:t>
                              </m:r>
                            </m:e>
                            <m:sup>
                              <m:r>
                                <a:rPr lang="en-AU" i="1">
                                  <a:latin typeface="Cambria Math" panose="02040503050406030204" pitchFamily="18" charset="0"/>
                                </a:rPr>
                                <m:t>𝑘</m:t>
                              </m:r>
                            </m:sup>
                          </m:sSup>
                        </m:e>
                      </m:nary>
                      <m:r>
                        <a:rPr lang="en-AU" i="1">
                          <a:latin typeface="Cambria Math" panose="02040503050406030204" pitchFamily="18" charset="0"/>
                        </a:rPr>
                        <m:t>=</m:t>
                      </m:r>
                      <m:r>
                        <a:rPr lang="en-AU" i="1">
                          <a:latin typeface="Cambria Math" panose="02040503050406030204" pitchFamily="18" charset="0"/>
                        </a:rPr>
                        <m:t>𝑂</m:t>
                      </m:r>
                      <m:r>
                        <a:rPr lang="en-AU" i="1">
                          <a:latin typeface="Cambria Math" panose="02040503050406030204" pitchFamily="18" charset="0"/>
                        </a:rPr>
                        <m:t>(</m:t>
                      </m:r>
                      <m:sSup>
                        <m:sSupPr>
                          <m:ctrlPr>
                            <a:rPr lang="en-AU" i="1">
                              <a:latin typeface="Cambria Math" panose="02040503050406030204" pitchFamily="18" charset="0"/>
                            </a:rPr>
                          </m:ctrlPr>
                        </m:sSupPr>
                        <m:e>
                          <m:r>
                            <a:rPr lang="en-AU" i="1">
                              <a:latin typeface="Cambria Math" panose="02040503050406030204" pitchFamily="18" charset="0"/>
                            </a:rPr>
                            <m:t>𝑛</m:t>
                          </m:r>
                        </m:e>
                        <m:sup>
                          <m:r>
                            <a:rPr lang="en-AU" i="1">
                              <a:latin typeface="Cambria Math" panose="02040503050406030204" pitchFamily="18" charset="0"/>
                            </a:rPr>
                            <m:t>𝑛</m:t>
                          </m:r>
                        </m:sup>
                      </m:sSup>
                      <m:r>
                        <a:rPr lang="en-AU" i="1">
                          <a:latin typeface="Cambria Math" panose="02040503050406030204" pitchFamily="18" charset="0"/>
                        </a:rPr>
                        <m:t>)</m:t>
                      </m:r>
                    </m:oMath>
                  </m:oMathPara>
                </a14:m>
                <a:endParaRPr lang="en-AU" dirty="0"/>
              </a:p>
              <a:p>
                <a:endParaRPr lang="en-AU" dirty="0"/>
              </a:p>
              <a:p>
                <a:endParaRPr lang="en-AU" dirty="0"/>
              </a:p>
            </p:txBody>
          </p:sp>
        </mc:Choice>
        <mc:Fallback>
          <p:sp>
            <p:nvSpPr>
              <p:cNvPr id="6" name="TextBox 5">
                <a:extLst>
                  <a:ext uri="{FF2B5EF4-FFF2-40B4-BE49-F238E27FC236}">
                    <a16:creationId xmlns:a16="http://schemas.microsoft.com/office/drawing/2014/main" id="{12536164-542F-40C8-8973-A50358F3BC9C}"/>
                  </a:ext>
                </a:extLst>
              </p:cNvPr>
              <p:cNvSpPr txBox="1">
                <a:spLocks noRot="1" noChangeAspect="1" noMove="1" noResize="1" noEditPoints="1" noAdjustHandles="1" noChangeArrowheads="1" noChangeShapeType="1" noTextEdit="1"/>
              </p:cNvSpPr>
              <p:nvPr/>
            </p:nvSpPr>
            <p:spPr>
              <a:xfrm>
                <a:off x="1143001" y="1780978"/>
                <a:ext cx="9905998" cy="4461927"/>
              </a:xfrm>
              <a:prstGeom prst="rect">
                <a:avLst/>
              </a:prstGeom>
              <a:blipFill>
                <a:blip r:embed="rId4"/>
                <a:stretch>
                  <a:fillRect l="-431" t="-683"/>
                </a:stretch>
              </a:blipFill>
            </p:spPr>
            <p:txBody>
              <a:bodyPr/>
              <a:lstStyle/>
              <a:p>
                <a:r>
                  <a:rPr lang="en-AU">
                    <a:noFill/>
                  </a:rPr>
                  <a:t> </a:t>
                </a:r>
              </a:p>
            </p:txBody>
          </p:sp>
        </mc:Fallback>
      </mc:AlternateContent>
    </p:spTree>
    <p:extLst>
      <p:ext uri="{BB962C8B-B14F-4D97-AF65-F5344CB8AC3E}">
        <p14:creationId xmlns:p14="http://schemas.microsoft.com/office/powerpoint/2010/main" val="2194514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artisticBlur/>
                    </a14:imgEffect>
                    <a14:imgEffect>
                      <a14:colorTemperature colorTemp="4700"/>
                    </a14:imgEffect>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A01A1A-D6B4-4767-9882-4011B8152D6B}"/>
              </a:ext>
            </a:extLst>
          </p:cNvPr>
          <p:cNvSpPr>
            <a:spLocks noGrp="1"/>
          </p:cNvSpPr>
          <p:nvPr>
            <p:ph type="title"/>
          </p:nvPr>
        </p:nvSpPr>
        <p:spPr>
          <a:xfrm>
            <a:off x="1141412" y="-2796"/>
            <a:ext cx="9905998" cy="1478570"/>
          </a:xfrm>
        </p:spPr>
        <p:txBody>
          <a:bodyPr/>
          <a:lstStyle/>
          <a:p>
            <a:pPr algn="ctr"/>
            <a:r>
              <a:rPr lang="en-AU" dirty="0"/>
              <a:t>Contents</a:t>
            </a:r>
          </a:p>
        </p:txBody>
      </p:sp>
      <p:sp>
        <p:nvSpPr>
          <p:cNvPr id="6" name="Content Placeholder 5">
            <a:extLst>
              <a:ext uri="{FF2B5EF4-FFF2-40B4-BE49-F238E27FC236}">
                <a16:creationId xmlns:a16="http://schemas.microsoft.com/office/drawing/2014/main" id="{3D65566C-A444-4A49-AAB1-D86055B130A1}"/>
              </a:ext>
            </a:extLst>
          </p:cNvPr>
          <p:cNvSpPr>
            <a:spLocks noGrp="1"/>
          </p:cNvSpPr>
          <p:nvPr>
            <p:ph idx="1"/>
          </p:nvPr>
        </p:nvSpPr>
        <p:spPr>
          <a:xfrm>
            <a:off x="1401470" y="1216404"/>
            <a:ext cx="9905999" cy="4513277"/>
          </a:xfrm>
        </p:spPr>
        <p:txBody>
          <a:bodyPr>
            <a:normAutofit/>
          </a:bodyPr>
          <a:lstStyle/>
          <a:p>
            <a:r>
              <a:rPr lang="en-AU" sz="1800" dirty="0"/>
              <a:t>Overview</a:t>
            </a:r>
          </a:p>
          <a:p>
            <a:r>
              <a:rPr lang="en-AU" sz="1800" dirty="0"/>
              <a:t>Algorithm Description</a:t>
            </a:r>
          </a:p>
          <a:p>
            <a:pPr lvl="1"/>
            <a:r>
              <a:rPr lang="en-AU" sz="1800" dirty="0"/>
              <a:t>Function: Primality Checker</a:t>
            </a:r>
          </a:p>
          <a:p>
            <a:pPr lvl="1"/>
            <a:r>
              <a:rPr lang="en-AU" dirty="0"/>
              <a:t>Algorithm: Prime Partitions</a:t>
            </a:r>
          </a:p>
          <a:p>
            <a:pPr lvl="2"/>
            <a:r>
              <a:rPr lang="en-AU" dirty="0"/>
              <a:t>Pruning</a:t>
            </a:r>
          </a:p>
          <a:p>
            <a:pPr lvl="2"/>
            <a:r>
              <a:rPr lang="en-AU" dirty="0"/>
              <a:t>Pseudocode</a:t>
            </a:r>
          </a:p>
          <a:p>
            <a:r>
              <a:rPr lang="en-AU" sz="1800" dirty="0"/>
              <a:t>Results &amp; Algorithmic Analysis</a:t>
            </a:r>
          </a:p>
          <a:p>
            <a:pPr lvl="1"/>
            <a:r>
              <a:rPr lang="en-AU" sz="1800" dirty="0"/>
              <a:t>Algorithmic Time Complexities</a:t>
            </a:r>
          </a:p>
          <a:p>
            <a:pPr lvl="2"/>
            <a:r>
              <a:rPr lang="en-AU" dirty="0"/>
              <a:t>Primality Checker</a:t>
            </a:r>
          </a:p>
          <a:p>
            <a:pPr lvl="2"/>
            <a:r>
              <a:rPr lang="en-AU" dirty="0"/>
              <a:t>Prime Partitions</a:t>
            </a:r>
          </a:p>
          <a:p>
            <a:pPr lvl="1"/>
            <a:r>
              <a:rPr lang="en-AU" sz="1800" dirty="0"/>
              <a:t>Results</a:t>
            </a:r>
          </a:p>
        </p:txBody>
      </p:sp>
      <p:sp>
        <p:nvSpPr>
          <p:cNvPr id="2" name="Footer Placeholder 1">
            <a:extLst>
              <a:ext uri="{FF2B5EF4-FFF2-40B4-BE49-F238E27FC236}">
                <a16:creationId xmlns:a16="http://schemas.microsoft.com/office/drawing/2014/main" id="{FB5A383C-6BB9-4DD9-B005-443442E605EC}"/>
              </a:ext>
            </a:extLst>
          </p:cNvPr>
          <p:cNvSpPr>
            <a:spLocks noGrp="1"/>
          </p:cNvSpPr>
          <p:nvPr>
            <p:ph type="ftr" sz="quarter" idx="11"/>
          </p:nvPr>
        </p:nvSpPr>
        <p:spPr>
          <a:xfrm>
            <a:off x="1242079" y="5883274"/>
            <a:ext cx="6239309" cy="365125"/>
          </a:xfrm>
        </p:spPr>
        <p:txBody>
          <a:bodyPr/>
          <a:lstStyle/>
          <a:p>
            <a:r>
              <a:rPr lang="en-AU" dirty="0"/>
              <a:t>s2916255 | Scott McMullan</a:t>
            </a:r>
          </a:p>
        </p:txBody>
      </p:sp>
      <p:sp>
        <p:nvSpPr>
          <p:cNvPr id="3" name="Slide Number Placeholder 2">
            <a:extLst>
              <a:ext uri="{FF2B5EF4-FFF2-40B4-BE49-F238E27FC236}">
                <a16:creationId xmlns:a16="http://schemas.microsoft.com/office/drawing/2014/main" id="{FBB8ADC7-0B0D-4215-9B58-EEBA984F6737}"/>
              </a:ext>
            </a:extLst>
          </p:cNvPr>
          <p:cNvSpPr>
            <a:spLocks noGrp="1"/>
          </p:cNvSpPr>
          <p:nvPr>
            <p:ph type="sldNum" sz="quarter" idx="12"/>
          </p:nvPr>
        </p:nvSpPr>
        <p:spPr/>
        <p:txBody>
          <a:bodyPr/>
          <a:lstStyle/>
          <a:p>
            <a:fld id="{815AE629-1397-4CCE-A002-F40ED0A76DEE}" type="slidenum">
              <a:rPr lang="en-AU" smtClean="0"/>
              <a:t>2</a:t>
            </a:fld>
            <a:endParaRPr lang="en-AU"/>
          </a:p>
        </p:txBody>
      </p:sp>
      <p:sp>
        <p:nvSpPr>
          <p:cNvPr id="4" name="TextBox 3">
            <a:extLst>
              <a:ext uri="{FF2B5EF4-FFF2-40B4-BE49-F238E27FC236}">
                <a16:creationId xmlns:a16="http://schemas.microsoft.com/office/drawing/2014/main" id="{0E250499-2023-46E2-988F-4F729019A76B}"/>
              </a:ext>
            </a:extLst>
          </p:cNvPr>
          <p:cNvSpPr txBox="1"/>
          <p:nvPr/>
        </p:nvSpPr>
        <p:spPr>
          <a:xfrm>
            <a:off x="3481431" y="1694576"/>
            <a:ext cx="545285" cy="369332"/>
          </a:xfrm>
          <a:prstGeom prst="rect">
            <a:avLst/>
          </a:prstGeom>
          <a:noFill/>
        </p:spPr>
        <p:txBody>
          <a:bodyPr wrap="square" rtlCol="0">
            <a:spAutoFit/>
          </a:bodyPr>
          <a:lstStyle/>
          <a:p>
            <a:endParaRPr lang="en-AU" dirty="0"/>
          </a:p>
        </p:txBody>
      </p:sp>
    </p:spTree>
    <p:extLst>
      <p:ext uri="{BB962C8B-B14F-4D97-AF65-F5344CB8AC3E}">
        <p14:creationId xmlns:p14="http://schemas.microsoft.com/office/powerpoint/2010/main" val="3416246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artisticBlur/>
                    </a14:imgEffect>
                    <a14:imgEffect>
                      <a14:colorTemperature colorTemp="4700"/>
                    </a14:imgEffect>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A01A1A-D6B4-4767-9882-4011B8152D6B}"/>
              </a:ext>
            </a:extLst>
          </p:cNvPr>
          <p:cNvSpPr>
            <a:spLocks noGrp="1"/>
          </p:cNvSpPr>
          <p:nvPr>
            <p:ph type="title"/>
          </p:nvPr>
        </p:nvSpPr>
        <p:spPr>
          <a:xfrm>
            <a:off x="1143001" y="48036"/>
            <a:ext cx="9905998" cy="1478570"/>
          </a:xfrm>
        </p:spPr>
        <p:txBody>
          <a:bodyPr/>
          <a:lstStyle/>
          <a:p>
            <a:pPr algn="ctr"/>
            <a:r>
              <a:rPr lang="en-AU" dirty="0"/>
              <a:t>Results</a:t>
            </a:r>
          </a:p>
        </p:txBody>
      </p:sp>
      <p:sp>
        <p:nvSpPr>
          <p:cNvPr id="2" name="Footer Placeholder 1">
            <a:extLst>
              <a:ext uri="{FF2B5EF4-FFF2-40B4-BE49-F238E27FC236}">
                <a16:creationId xmlns:a16="http://schemas.microsoft.com/office/drawing/2014/main" id="{FB5A383C-6BB9-4DD9-B005-443442E605EC}"/>
              </a:ext>
            </a:extLst>
          </p:cNvPr>
          <p:cNvSpPr>
            <a:spLocks noGrp="1"/>
          </p:cNvSpPr>
          <p:nvPr>
            <p:ph type="ftr" sz="quarter" idx="11"/>
          </p:nvPr>
        </p:nvSpPr>
        <p:spPr>
          <a:xfrm>
            <a:off x="1242079" y="5883274"/>
            <a:ext cx="6239309" cy="365125"/>
          </a:xfrm>
        </p:spPr>
        <p:txBody>
          <a:bodyPr/>
          <a:lstStyle/>
          <a:p>
            <a:r>
              <a:rPr lang="en-AU" dirty="0"/>
              <a:t>s2916255 | Scott McMullan</a:t>
            </a:r>
          </a:p>
        </p:txBody>
      </p:sp>
      <p:sp>
        <p:nvSpPr>
          <p:cNvPr id="3" name="Slide Number Placeholder 2">
            <a:extLst>
              <a:ext uri="{FF2B5EF4-FFF2-40B4-BE49-F238E27FC236}">
                <a16:creationId xmlns:a16="http://schemas.microsoft.com/office/drawing/2014/main" id="{FBB8ADC7-0B0D-4215-9B58-EEBA984F6737}"/>
              </a:ext>
            </a:extLst>
          </p:cNvPr>
          <p:cNvSpPr>
            <a:spLocks noGrp="1"/>
          </p:cNvSpPr>
          <p:nvPr>
            <p:ph type="sldNum" sz="quarter" idx="12"/>
          </p:nvPr>
        </p:nvSpPr>
        <p:spPr/>
        <p:txBody>
          <a:bodyPr/>
          <a:lstStyle/>
          <a:p>
            <a:fld id="{815AE629-1397-4CCE-A002-F40ED0A76DEE}" type="slidenum">
              <a:rPr lang="en-AU" smtClean="0"/>
              <a:t>20</a:t>
            </a:fld>
            <a:endParaRPr lang="en-AU"/>
          </a:p>
        </p:txBody>
      </p:sp>
      <p:sp>
        <p:nvSpPr>
          <p:cNvPr id="4" name="TextBox 3">
            <a:extLst>
              <a:ext uri="{FF2B5EF4-FFF2-40B4-BE49-F238E27FC236}">
                <a16:creationId xmlns:a16="http://schemas.microsoft.com/office/drawing/2014/main" id="{0E250499-2023-46E2-988F-4F729019A76B}"/>
              </a:ext>
            </a:extLst>
          </p:cNvPr>
          <p:cNvSpPr txBox="1"/>
          <p:nvPr/>
        </p:nvSpPr>
        <p:spPr>
          <a:xfrm>
            <a:off x="3481431" y="1694576"/>
            <a:ext cx="545285" cy="369332"/>
          </a:xfrm>
          <a:prstGeom prst="rect">
            <a:avLst/>
          </a:prstGeom>
          <a:noFill/>
        </p:spPr>
        <p:txBody>
          <a:bodyPr wrap="square" rtlCol="0">
            <a:spAutoFit/>
          </a:bodyPr>
          <a:lstStyle/>
          <a:p>
            <a:endParaRPr lang="en-AU" dirty="0"/>
          </a:p>
        </p:txBody>
      </p:sp>
      <p:sp>
        <p:nvSpPr>
          <p:cNvPr id="8" name="Rectangle 1">
            <a:extLst>
              <a:ext uri="{FF2B5EF4-FFF2-40B4-BE49-F238E27FC236}">
                <a16:creationId xmlns:a16="http://schemas.microsoft.com/office/drawing/2014/main" id="{E8EEEF91-FD39-4071-98E3-719D1597A21D}"/>
              </a:ext>
            </a:extLst>
          </p:cNvPr>
          <p:cNvSpPr>
            <a:spLocks noChangeArrowheads="1"/>
          </p:cNvSpPr>
          <p:nvPr/>
        </p:nvSpPr>
        <p:spPr bwMode="auto">
          <a:xfrm>
            <a:off x="4338638" y="3611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7" name="Table 6">
            <a:extLst>
              <a:ext uri="{FF2B5EF4-FFF2-40B4-BE49-F238E27FC236}">
                <a16:creationId xmlns:a16="http://schemas.microsoft.com/office/drawing/2014/main" id="{0173E8F9-1797-4138-B99B-FA0199022CA0}"/>
              </a:ext>
            </a:extLst>
          </p:cNvPr>
          <p:cNvGraphicFramePr>
            <a:graphicFrameLocks noGrp="1"/>
          </p:cNvGraphicFramePr>
          <p:nvPr>
            <p:extLst>
              <p:ext uri="{D42A27DB-BD31-4B8C-83A1-F6EECF244321}">
                <p14:modId xmlns:p14="http://schemas.microsoft.com/office/powerpoint/2010/main" val="3960779007"/>
              </p:ext>
            </p:extLst>
          </p:nvPr>
        </p:nvGraphicFramePr>
        <p:xfrm>
          <a:off x="1143001" y="1250667"/>
          <a:ext cx="9904408" cy="4356666"/>
        </p:xfrm>
        <a:graphic>
          <a:graphicData uri="http://schemas.openxmlformats.org/drawingml/2006/table">
            <a:tbl>
              <a:tblPr firstRow="1" firstCol="1" bandRow="1"/>
              <a:tblGrid>
                <a:gridCol w="3301103">
                  <a:extLst>
                    <a:ext uri="{9D8B030D-6E8A-4147-A177-3AD203B41FA5}">
                      <a16:colId xmlns:a16="http://schemas.microsoft.com/office/drawing/2014/main" val="302919585"/>
                    </a:ext>
                  </a:extLst>
                </a:gridCol>
                <a:gridCol w="3301103">
                  <a:extLst>
                    <a:ext uri="{9D8B030D-6E8A-4147-A177-3AD203B41FA5}">
                      <a16:colId xmlns:a16="http://schemas.microsoft.com/office/drawing/2014/main" val="1037676895"/>
                    </a:ext>
                  </a:extLst>
                </a:gridCol>
                <a:gridCol w="3302202">
                  <a:extLst>
                    <a:ext uri="{9D8B030D-6E8A-4147-A177-3AD203B41FA5}">
                      <a16:colId xmlns:a16="http://schemas.microsoft.com/office/drawing/2014/main" val="1407397642"/>
                    </a:ext>
                  </a:extLst>
                </a:gridCol>
              </a:tblGrid>
              <a:tr h="397721">
                <a:tc>
                  <a:txBody>
                    <a:bodyPr/>
                    <a:lstStyle/>
                    <a:p>
                      <a:pPr>
                        <a:lnSpc>
                          <a:spcPct val="107000"/>
                        </a:lnSpc>
                        <a:spcAft>
                          <a:spcPts val="0"/>
                        </a:spcAft>
                      </a:pPr>
                      <a:r>
                        <a:rPr lang="en-AU" sz="1100" b="1" dirty="0">
                          <a:effectLst/>
                          <a:latin typeface="Calibri" panose="020F0502020204030204" pitchFamily="34" charset="0"/>
                          <a:ea typeface="Calibri" panose="020F0502020204030204" pitchFamily="34" charset="0"/>
                          <a:cs typeface="Times New Roman" panose="02020603050405020304" pitchFamily="18" charset="0"/>
                        </a:rPr>
                        <a:t>Input</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solidFill>
                      <a:srgbClr val="00B0F0"/>
                    </a:solidFill>
                  </a:tcPr>
                </a:tc>
                <a:tc>
                  <a:txBody>
                    <a:bodyPr/>
                    <a:lstStyle/>
                    <a:p>
                      <a:pPr>
                        <a:lnSpc>
                          <a:spcPct val="107000"/>
                        </a:lnSpc>
                        <a:spcAft>
                          <a:spcPts val="0"/>
                        </a:spcAft>
                      </a:pPr>
                      <a:r>
                        <a:rPr lang="en-AU" sz="1100" b="1" dirty="0">
                          <a:effectLst/>
                          <a:latin typeface="Calibri" panose="020F0502020204030204" pitchFamily="34" charset="0"/>
                          <a:ea typeface="Calibri" panose="020F0502020204030204" pitchFamily="34" charset="0"/>
                          <a:cs typeface="Times New Roman" panose="02020603050405020304" pitchFamily="18" charset="0"/>
                        </a:rPr>
                        <a:t>Output</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solidFill>
                      <a:srgbClr val="00B0F0"/>
                    </a:solidFill>
                  </a:tcPr>
                </a:tc>
                <a:tc>
                  <a:txBody>
                    <a:bodyPr/>
                    <a:lstStyle/>
                    <a:p>
                      <a:pPr>
                        <a:lnSpc>
                          <a:spcPct val="107000"/>
                        </a:lnSpc>
                        <a:spcAft>
                          <a:spcPts val="0"/>
                        </a:spcAft>
                      </a:pPr>
                      <a:r>
                        <a:rPr lang="en-AU" sz="1100" b="1" dirty="0">
                          <a:effectLst/>
                          <a:latin typeface="Calibri" panose="020F0502020204030204" pitchFamily="34" charset="0"/>
                          <a:ea typeface="Calibri" panose="020F0502020204030204" pitchFamily="34" charset="0"/>
                          <a:cs typeface="Times New Roman" panose="02020603050405020304" pitchFamily="18" charset="0"/>
                        </a:rPr>
                        <a:t>CPU Time (seconds)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solidFill>
                      <a:srgbClr val="00B0F0"/>
                    </a:solidFill>
                  </a:tcPr>
                </a:tc>
                <a:extLst>
                  <a:ext uri="{0D108BD9-81ED-4DB2-BD59-A6C34878D82A}">
                    <a16:rowId xmlns:a16="http://schemas.microsoft.com/office/drawing/2014/main" val="4099721883"/>
                  </a:ext>
                </a:extLst>
              </a:tr>
              <a:tr h="379456">
                <a:tc>
                  <a:txBody>
                    <a:bodyPr/>
                    <a:lstStyle/>
                    <a:p>
                      <a:pPr>
                        <a:lnSpc>
                          <a:spcPct val="107000"/>
                        </a:lnSpc>
                        <a:spcAft>
                          <a:spcPts val="0"/>
                        </a:spcAft>
                      </a:pPr>
                      <a:r>
                        <a:rPr lang="en-AU" sz="1050" b="1">
                          <a:effectLst/>
                          <a:latin typeface="Calibri" panose="020F0502020204030204" pitchFamily="34" charset="0"/>
                          <a:ea typeface="Calibri" panose="020F0502020204030204" pitchFamily="34" charset="0"/>
                          <a:cs typeface="Calibri" panose="020F0502020204030204" pitchFamily="34" charset="0"/>
                        </a:rPr>
                        <a:t>5</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nSpc>
                          <a:spcPct val="107000"/>
                        </a:lnSpc>
                        <a:spcAft>
                          <a:spcPts val="0"/>
                        </a:spcAft>
                      </a:pPr>
                      <a:r>
                        <a:rPr lang="en-AU" sz="1050">
                          <a:effectLst/>
                          <a:latin typeface="Calibri" panose="020F0502020204030204" pitchFamily="34" charset="0"/>
                          <a:ea typeface="Calibri" panose="020F0502020204030204" pitchFamily="34" charset="0"/>
                          <a:cs typeface="Calibri" panose="020F0502020204030204" pitchFamily="34" charset="0"/>
                        </a:rPr>
                        <a:t>6</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nSpc>
                          <a:spcPct val="107000"/>
                        </a:lnSpc>
                        <a:spcAft>
                          <a:spcPts val="0"/>
                        </a:spcAft>
                      </a:pPr>
                      <a:r>
                        <a:rPr lang="en-AU" sz="1050">
                          <a:effectLst/>
                          <a:latin typeface="Calibri" panose="020F0502020204030204" pitchFamily="34" charset="0"/>
                          <a:ea typeface="Calibri" panose="020F0502020204030204" pitchFamily="34" charset="0"/>
                          <a:cs typeface="Calibri" panose="020F0502020204030204" pitchFamily="34" charset="0"/>
                        </a:rPr>
                        <a:t>0</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404967149"/>
                  </a:ext>
                </a:extLst>
              </a:tr>
              <a:tr h="397721">
                <a:tc>
                  <a:txBody>
                    <a:bodyPr/>
                    <a:lstStyle/>
                    <a:p>
                      <a:pPr>
                        <a:lnSpc>
                          <a:spcPct val="107000"/>
                        </a:lnSpc>
                        <a:spcAft>
                          <a:spcPts val="0"/>
                        </a:spcAft>
                      </a:pPr>
                      <a:r>
                        <a:rPr lang="en-AU" sz="1050" b="1">
                          <a:effectLst/>
                          <a:latin typeface="Calibri" panose="020F0502020204030204" pitchFamily="34" charset="0"/>
                          <a:ea typeface="Calibri" panose="020F0502020204030204" pitchFamily="34" charset="0"/>
                          <a:cs typeface="Calibri" panose="020F0502020204030204" pitchFamily="34" charset="0"/>
                        </a:rPr>
                        <a:t>6 2 5</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nSpc>
                          <a:spcPct val="107000"/>
                        </a:lnSpc>
                        <a:spcAft>
                          <a:spcPts val="0"/>
                        </a:spcAft>
                      </a:pPr>
                      <a:r>
                        <a:rPr lang="en-AU" sz="1100">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nSpc>
                          <a:spcPct val="107000"/>
                        </a:lnSpc>
                        <a:spcAft>
                          <a:spcPts val="0"/>
                        </a:spcAft>
                      </a:pPr>
                      <a:r>
                        <a:rPr lang="en-AU" sz="1050">
                          <a:effectLst/>
                          <a:latin typeface="Calibri" panose="020F0502020204030204" pitchFamily="34" charset="0"/>
                          <a:ea typeface="Calibri" panose="020F0502020204030204" pitchFamily="34" charset="0"/>
                          <a:cs typeface="Calibri" panose="020F0502020204030204" pitchFamily="34" charset="0"/>
                        </a:rPr>
                        <a:t>0</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959495006"/>
                  </a:ext>
                </a:extLst>
              </a:tr>
              <a:tr h="397721">
                <a:tc>
                  <a:txBody>
                    <a:bodyPr/>
                    <a:lstStyle/>
                    <a:p>
                      <a:pPr>
                        <a:lnSpc>
                          <a:spcPct val="107000"/>
                        </a:lnSpc>
                        <a:spcAft>
                          <a:spcPts val="0"/>
                        </a:spcAft>
                      </a:pPr>
                      <a:r>
                        <a:rPr lang="en-AU" sz="1050" b="1">
                          <a:effectLst/>
                          <a:latin typeface="Calibri" panose="020F0502020204030204" pitchFamily="34" charset="0"/>
                          <a:ea typeface="Calibri" panose="020F0502020204030204" pitchFamily="34" charset="0"/>
                          <a:cs typeface="Calibri" panose="020F0502020204030204" pitchFamily="34" charset="0"/>
                        </a:rPr>
                        <a:t>6 1 6</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nSpc>
                          <a:spcPct val="107000"/>
                        </a:lnSpc>
                        <a:spcAft>
                          <a:spcPts val="0"/>
                        </a:spcAft>
                      </a:pPr>
                      <a:r>
                        <a:rPr lang="en-AU" sz="1100">
                          <a:effectLst/>
                          <a:latin typeface="Calibri" panose="020F0502020204030204" pitchFamily="34" charset="0"/>
                          <a:ea typeface="Calibri" panose="020F0502020204030204" pitchFamily="34" charset="0"/>
                          <a:cs typeface="Times New Roman" panose="02020603050405020304" pitchFamily="18" charset="0"/>
                        </a:rPr>
                        <a:t>9</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nSpc>
                          <a:spcPct val="107000"/>
                        </a:lnSpc>
                        <a:spcAft>
                          <a:spcPts val="0"/>
                        </a:spcAft>
                      </a:pPr>
                      <a:r>
                        <a:rPr lang="en-AU" sz="1050">
                          <a:effectLst/>
                          <a:latin typeface="Calibri" panose="020F0502020204030204" pitchFamily="34" charset="0"/>
                          <a:ea typeface="Calibri" panose="020F0502020204030204" pitchFamily="34" charset="0"/>
                          <a:cs typeface="Calibri" panose="020F0502020204030204" pitchFamily="34" charset="0"/>
                        </a:rPr>
                        <a:t>0</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665305619"/>
                  </a:ext>
                </a:extLst>
              </a:tr>
              <a:tr h="397721">
                <a:tc>
                  <a:txBody>
                    <a:bodyPr/>
                    <a:lstStyle/>
                    <a:p>
                      <a:pPr>
                        <a:lnSpc>
                          <a:spcPct val="107000"/>
                        </a:lnSpc>
                        <a:spcAft>
                          <a:spcPts val="0"/>
                        </a:spcAft>
                      </a:pPr>
                      <a:r>
                        <a:rPr lang="en-AU" sz="1050" b="1">
                          <a:effectLst/>
                          <a:latin typeface="Calibri" panose="020F0502020204030204" pitchFamily="34" charset="0"/>
                          <a:ea typeface="Calibri" panose="020F0502020204030204" pitchFamily="34" charset="0"/>
                          <a:cs typeface="Calibri" panose="020F0502020204030204" pitchFamily="34" charset="0"/>
                        </a:rPr>
                        <a:t>8 3</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nSpc>
                          <a:spcPct val="107000"/>
                        </a:lnSpc>
                        <a:spcAft>
                          <a:spcPts val="0"/>
                        </a:spcAft>
                      </a:pPr>
                      <a:r>
                        <a:rPr lang="en-AU" sz="11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nSpc>
                          <a:spcPct val="107000"/>
                        </a:lnSpc>
                        <a:spcAft>
                          <a:spcPts val="0"/>
                        </a:spcAft>
                      </a:pPr>
                      <a:r>
                        <a:rPr lang="en-AU" sz="1050">
                          <a:effectLst/>
                          <a:latin typeface="Calibri" panose="020F0502020204030204" pitchFamily="34" charset="0"/>
                          <a:ea typeface="Calibri" panose="020F0502020204030204" pitchFamily="34" charset="0"/>
                          <a:cs typeface="Calibri" panose="020F0502020204030204" pitchFamily="34" charset="0"/>
                        </a:rPr>
                        <a:t>0</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104744637"/>
                  </a:ext>
                </a:extLst>
              </a:tr>
              <a:tr h="397721">
                <a:tc>
                  <a:txBody>
                    <a:bodyPr/>
                    <a:lstStyle/>
                    <a:p>
                      <a:pPr>
                        <a:lnSpc>
                          <a:spcPct val="107000"/>
                        </a:lnSpc>
                        <a:spcAft>
                          <a:spcPts val="0"/>
                        </a:spcAft>
                      </a:pPr>
                      <a:r>
                        <a:rPr lang="en-AU" sz="1050" b="1">
                          <a:effectLst/>
                          <a:latin typeface="Calibri" panose="020F0502020204030204" pitchFamily="34" charset="0"/>
                          <a:ea typeface="Calibri" panose="020F0502020204030204" pitchFamily="34" charset="0"/>
                          <a:cs typeface="Calibri" panose="020F0502020204030204" pitchFamily="34" charset="0"/>
                        </a:rPr>
                        <a:t>8 2 5</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nSpc>
                          <a:spcPct val="107000"/>
                        </a:lnSpc>
                        <a:spcAft>
                          <a:spcPts val="0"/>
                        </a:spcAft>
                      </a:pPr>
                      <a:r>
                        <a:rPr lang="en-AU" sz="1100" dirty="0">
                          <a:effectLst/>
                          <a:latin typeface="Calibri" panose="020F0502020204030204" pitchFamily="34" charset="0"/>
                          <a:ea typeface="Calibri" panose="020F0502020204030204" pitchFamily="34" charset="0"/>
                          <a:cs typeface="Times New Roman" panose="02020603050405020304" pitchFamily="18" charset="0"/>
                        </a:rPr>
                        <a:t>10</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nSpc>
                          <a:spcPct val="107000"/>
                        </a:lnSpc>
                        <a:spcAft>
                          <a:spcPts val="0"/>
                        </a:spcAft>
                      </a:pPr>
                      <a:r>
                        <a:rPr lang="en-AU" sz="1050">
                          <a:effectLst/>
                          <a:latin typeface="Calibri" panose="020F0502020204030204" pitchFamily="34" charset="0"/>
                          <a:ea typeface="Calibri" panose="020F0502020204030204" pitchFamily="34" charset="0"/>
                          <a:cs typeface="Calibri" panose="020F0502020204030204" pitchFamily="34" charset="0"/>
                        </a:rPr>
                        <a:t>0</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542413650"/>
                  </a:ext>
                </a:extLst>
              </a:tr>
              <a:tr h="397721">
                <a:tc>
                  <a:txBody>
                    <a:bodyPr/>
                    <a:lstStyle/>
                    <a:p>
                      <a:pPr>
                        <a:lnSpc>
                          <a:spcPct val="107000"/>
                        </a:lnSpc>
                        <a:spcAft>
                          <a:spcPts val="0"/>
                        </a:spcAft>
                      </a:pPr>
                      <a:r>
                        <a:rPr lang="en-AU" sz="1050" b="1">
                          <a:effectLst/>
                          <a:latin typeface="Calibri" panose="020F0502020204030204" pitchFamily="34" charset="0"/>
                          <a:ea typeface="Calibri" panose="020F0502020204030204" pitchFamily="34" charset="0"/>
                          <a:cs typeface="Calibri" panose="020F0502020204030204" pitchFamily="34" charset="0"/>
                        </a:rPr>
                        <a:t>20 10 15</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nSpc>
                          <a:spcPct val="107000"/>
                        </a:lnSpc>
                        <a:spcAft>
                          <a:spcPts val="0"/>
                        </a:spcAft>
                      </a:pPr>
                      <a:r>
                        <a:rPr lang="en-AU" sz="1100">
                          <a:effectLst/>
                          <a:latin typeface="Calibri" panose="020F0502020204030204" pitchFamily="34" charset="0"/>
                          <a:ea typeface="Calibri" panose="020F0502020204030204" pitchFamily="34" charset="0"/>
                          <a:cs typeface="Times New Roman" panose="02020603050405020304" pitchFamily="18" charset="0"/>
                        </a:rPr>
                        <a:t>57</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nSpc>
                          <a:spcPct val="107000"/>
                        </a:lnSpc>
                        <a:spcAft>
                          <a:spcPts val="0"/>
                        </a:spcAft>
                      </a:pPr>
                      <a:r>
                        <a:rPr lang="en-AU" sz="1050">
                          <a:effectLst/>
                          <a:latin typeface="Calibri" panose="020F0502020204030204" pitchFamily="34" charset="0"/>
                          <a:ea typeface="Calibri" panose="020F0502020204030204" pitchFamily="34" charset="0"/>
                          <a:cs typeface="Calibri" panose="020F0502020204030204" pitchFamily="34" charset="0"/>
                        </a:rPr>
                        <a:t>0</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369036874"/>
                  </a:ext>
                </a:extLst>
              </a:tr>
              <a:tr h="397721">
                <a:tc>
                  <a:txBody>
                    <a:bodyPr/>
                    <a:lstStyle/>
                    <a:p>
                      <a:pPr>
                        <a:lnSpc>
                          <a:spcPct val="107000"/>
                        </a:lnSpc>
                        <a:spcAft>
                          <a:spcPts val="0"/>
                        </a:spcAft>
                      </a:pPr>
                      <a:r>
                        <a:rPr lang="en-AU" sz="1050" b="1">
                          <a:effectLst/>
                          <a:latin typeface="Calibri" panose="020F0502020204030204" pitchFamily="34" charset="0"/>
                          <a:ea typeface="Calibri" panose="020F0502020204030204" pitchFamily="34" charset="0"/>
                          <a:cs typeface="Calibri" panose="020F0502020204030204" pitchFamily="34" charset="0"/>
                        </a:rPr>
                        <a:t>100 5 10</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nSpc>
                          <a:spcPct val="107000"/>
                        </a:lnSpc>
                        <a:spcAft>
                          <a:spcPts val="0"/>
                        </a:spcAft>
                      </a:pPr>
                      <a:r>
                        <a:rPr lang="en-AU" sz="1050">
                          <a:effectLst/>
                          <a:latin typeface="Calibri" panose="020F0502020204030204" pitchFamily="34" charset="0"/>
                          <a:ea typeface="Calibri" panose="020F0502020204030204" pitchFamily="34" charset="0"/>
                          <a:cs typeface="Calibri" panose="020F0502020204030204" pitchFamily="34" charset="0"/>
                        </a:rPr>
                        <a:t>14839</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nSpc>
                          <a:spcPct val="107000"/>
                        </a:lnSpc>
                        <a:spcAft>
                          <a:spcPts val="0"/>
                        </a:spcAft>
                      </a:pPr>
                      <a:r>
                        <a:rPr lang="en-AU" sz="1100">
                          <a:effectLst/>
                          <a:latin typeface="Calibri" panose="020F0502020204030204" pitchFamily="34" charset="0"/>
                          <a:ea typeface="Calibri" panose="020F0502020204030204" pitchFamily="34" charset="0"/>
                          <a:cs typeface="Times New Roman" panose="02020603050405020304" pitchFamily="18" charset="0"/>
                        </a:rPr>
                        <a:t>0.109</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4014233343"/>
                  </a:ext>
                </a:extLst>
              </a:tr>
              <a:tr h="397721">
                <a:tc>
                  <a:txBody>
                    <a:bodyPr/>
                    <a:lstStyle/>
                    <a:p>
                      <a:pPr>
                        <a:lnSpc>
                          <a:spcPct val="107000"/>
                        </a:lnSpc>
                        <a:spcAft>
                          <a:spcPts val="0"/>
                        </a:spcAft>
                      </a:pPr>
                      <a:r>
                        <a:rPr lang="en-AU" sz="1050" b="1">
                          <a:effectLst/>
                          <a:latin typeface="Calibri" panose="020F0502020204030204" pitchFamily="34" charset="0"/>
                          <a:ea typeface="Calibri" panose="020F0502020204030204" pitchFamily="34" charset="0"/>
                          <a:cs typeface="Calibri" panose="020F0502020204030204" pitchFamily="34" charset="0"/>
                        </a:rPr>
                        <a:t>100 8 25</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nSpc>
                          <a:spcPct val="107000"/>
                        </a:lnSpc>
                        <a:spcAft>
                          <a:spcPts val="0"/>
                        </a:spcAft>
                      </a:pPr>
                      <a:r>
                        <a:rPr lang="en-AU" sz="1050">
                          <a:effectLst/>
                          <a:latin typeface="Calibri" panose="020F0502020204030204" pitchFamily="34" charset="0"/>
                          <a:ea typeface="Calibri" panose="020F0502020204030204" pitchFamily="34" charset="0"/>
                          <a:cs typeface="Calibri" panose="020F0502020204030204" pitchFamily="34" charset="0"/>
                        </a:rPr>
                        <a:t>278083</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nSpc>
                          <a:spcPct val="107000"/>
                        </a:lnSpc>
                        <a:spcAft>
                          <a:spcPts val="0"/>
                        </a:spcAft>
                      </a:pPr>
                      <a:r>
                        <a:rPr lang="en-AU" sz="1100">
                          <a:effectLst/>
                          <a:latin typeface="Calibri" panose="020F0502020204030204" pitchFamily="34" charset="0"/>
                          <a:ea typeface="Calibri" panose="020F0502020204030204" pitchFamily="34" charset="0"/>
                          <a:cs typeface="Times New Roman" panose="02020603050405020304" pitchFamily="18" charset="0"/>
                        </a:rPr>
                        <a:t>5.125</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4269557693"/>
                  </a:ext>
                </a:extLst>
              </a:tr>
              <a:tr h="397721">
                <a:tc>
                  <a:txBody>
                    <a:bodyPr/>
                    <a:lstStyle/>
                    <a:p>
                      <a:pPr>
                        <a:lnSpc>
                          <a:spcPct val="107000"/>
                        </a:lnSpc>
                        <a:spcAft>
                          <a:spcPts val="0"/>
                        </a:spcAft>
                      </a:pPr>
                      <a:r>
                        <a:rPr lang="en-AU" sz="1050" b="1">
                          <a:effectLst/>
                          <a:latin typeface="Calibri" panose="020F0502020204030204" pitchFamily="34" charset="0"/>
                          <a:ea typeface="Calibri" panose="020F0502020204030204" pitchFamily="34" charset="0"/>
                          <a:cs typeface="Calibri" panose="020F0502020204030204" pitchFamily="34" charset="0"/>
                        </a:rPr>
                        <a:t>300 12</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nSpc>
                          <a:spcPct val="107000"/>
                        </a:lnSpc>
                        <a:spcAft>
                          <a:spcPts val="0"/>
                        </a:spcAft>
                      </a:pPr>
                      <a:r>
                        <a:rPr lang="en-AU" sz="1050">
                          <a:effectLst/>
                          <a:latin typeface="Calibri" panose="020F0502020204030204" pitchFamily="34" charset="0"/>
                          <a:ea typeface="Calibri" panose="020F0502020204030204" pitchFamily="34" charset="0"/>
                          <a:cs typeface="Calibri" panose="020F0502020204030204" pitchFamily="34" charset="0"/>
                        </a:rPr>
                        <a:t>4307252</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nSpc>
                          <a:spcPct val="107000"/>
                        </a:lnSpc>
                        <a:spcAft>
                          <a:spcPts val="0"/>
                        </a:spcAft>
                      </a:pPr>
                      <a:r>
                        <a:rPr lang="en-AU" sz="1100">
                          <a:effectLst/>
                          <a:latin typeface="Calibri" panose="020F0502020204030204" pitchFamily="34" charset="0"/>
                          <a:ea typeface="Calibri" panose="020F0502020204030204" pitchFamily="34" charset="0"/>
                          <a:cs typeface="Times New Roman" panose="02020603050405020304" pitchFamily="18" charset="0"/>
                        </a:rPr>
                        <a:t>43.36</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29000630"/>
                  </a:ext>
                </a:extLst>
              </a:tr>
              <a:tr h="397721">
                <a:tc>
                  <a:txBody>
                    <a:bodyPr/>
                    <a:lstStyle/>
                    <a:p>
                      <a:pPr>
                        <a:lnSpc>
                          <a:spcPct val="107000"/>
                        </a:lnSpc>
                        <a:spcAft>
                          <a:spcPts val="0"/>
                        </a:spcAft>
                      </a:pPr>
                      <a:r>
                        <a:rPr lang="en-AU" sz="1050" b="1">
                          <a:effectLst/>
                          <a:latin typeface="Calibri" panose="020F0502020204030204" pitchFamily="34" charset="0"/>
                          <a:ea typeface="Calibri" panose="020F0502020204030204" pitchFamily="34" charset="0"/>
                          <a:cs typeface="Calibri" panose="020F0502020204030204" pitchFamily="34" charset="0"/>
                        </a:rPr>
                        <a:t>300 10 15</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nSpc>
                          <a:spcPct val="107000"/>
                        </a:lnSpc>
                        <a:spcAft>
                          <a:spcPts val="0"/>
                        </a:spcAft>
                      </a:pPr>
                      <a:r>
                        <a:rPr lang="en-AU" sz="1050">
                          <a:effectLst/>
                          <a:latin typeface="Calibri" panose="020F0502020204030204" pitchFamily="34" charset="0"/>
                          <a:ea typeface="Calibri" panose="020F0502020204030204" pitchFamily="34" charset="0"/>
                          <a:cs typeface="Calibri" panose="020F0502020204030204" pitchFamily="34" charset="0"/>
                        </a:rPr>
                        <a:t>32100326</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nSpc>
                          <a:spcPct val="107000"/>
                        </a:lnSpc>
                        <a:spcAft>
                          <a:spcPts val="0"/>
                        </a:spcAft>
                      </a:pPr>
                      <a:r>
                        <a:rPr lang="en-AU" sz="1100" dirty="0">
                          <a:effectLst/>
                          <a:latin typeface="Calibri" panose="020F0502020204030204" pitchFamily="34" charset="0"/>
                          <a:ea typeface="Calibri" panose="020F0502020204030204" pitchFamily="34" charset="0"/>
                          <a:cs typeface="Times New Roman" panose="02020603050405020304" pitchFamily="18" charset="0"/>
                        </a:rPr>
                        <a:t>451.449</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318753240"/>
                  </a:ext>
                </a:extLst>
              </a:tr>
            </a:tbl>
          </a:graphicData>
        </a:graphic>
      </p:graphicFrame>
    </p:spTree>
    <p:extLst>
      <p:ext uri="{BB962C8B-B14F-4D97-AF65-F5344CB8AC3E}">
        <p14:creationId xmlns:p14="http://schemas.microsoft.com/office/powerpoint/2010/main" val="3002523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artisticBlur/>
                    </a14:imgEffect>
                    <a14:imgEffect>
                      <a14:colorTemperature colorTemp="4700"/>
                    </a14:imgEffect>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A01A1A-D6B4-4767-9882-4011B8152D6B}"/>
              </a:ext>
            </a:extLst>
          </p:cNvPr>
          <p:cNvSpPr>
            <a:spLocks noGrp="1"/>
          </p:cNvSpPr>
          <p:nvPr>
            <p:ph type="title"/>
          </p:nvPr>
        </p:nvSpPr>
        <p:spPr>
          <a:xfrm>
            <a:off x="1141412" y="-2796"/>
            <a:ext cx="9905998" cy="1478570"/>
          </a:xfrm>
        </p:spPr>
        <p:txBody>
          <a:bodyPr/>
          <a:lstStyle/>
          <a:p>
            <a:pPr algn="ctr"/>
            <a:r>
              <a:rPr lang="en-AU" dirty="0"/>
              <a:t>Overview</a:t>
            </a:r>
          </a:p>
        </p:txBody>
      </p:sp>
      <p:sp>
        <p:nvSpPr>
          <p:cNvPr id="6" name="Content Placeholder 5">
            <a:extLst>
              <a:ext uri="{FF2B5EF4-FFF2-40B4-BE49-F238E27FC236}">
                <a16:creationId xmlns:a16="http://schemas.microsoft.com/office/drawing/2014/main" id="{3D65566C-A444-4A49-AAB1-D86055B130A1}"/>
              </a:ext>
            </a:extLst>
          </p:cNvPr>
          <p:cNvSpPr>
            <a:spLocks noGrp="1"/>
          </p:cNvSpPr>
          <p:nvPr>
            <p:ph idx="1"/>
          </p:nvPr>
        </p:nvSpPr>
        <p:spPr>
          <a:xfrm>
            <a:off x="1401470" y="1216404"/>
            <a:ext cx="9905999" cy="4513277"/>
          </a:xfrm>
        </p:spPr>
        <p:txBody>
          <a:bodyPr>
            <a:normAutofit/>
          </a:bodyPr>
          <a:lstStyle/>
          <a:p>
            <a:r>
              <a:rPr lang="en-AU" sz="1800" dirty="0" smtClean="0"/>
              <a:t>Implementing </a:t>
            </a:r>
            <a:r>
              <a:rPr lang="en-AU" sz="1800" dirty="0" smtClean="0"/>
              <a:t>an </a:t>
            </a:r>
            <a:r>
              <a:rPr lang="en-AU" sz="1800" dirty="0"/>
              <a:t>algorithm to solve the problem of finding the number of ways a dollar amount can be paid in coins. </a:t>
            </a:r>
            <a:endParaRPr lang="en-AU" sz="1800" dirty="0" smtClean="0"/>
          </a:p>
          <a:p>
            <a:r>
              <a:rPr lang="en-AU" sz="1800" dirty="0" smtClean="0"/>
              <a:t>A limit can also be given on the amount of prime coins (including 1) that can be used to calculate the integer, either with an upper limit or both an upper and lower limit. </a:t>
            </a:r>
          </a:p>
          <a:p>
            <a:r>
              <a:rPr lang="en-AU" sz="1800" dirty="0" smtClean="0"/>
              <a:t>For </a:t>
            </a:r>
            <a:r>
              <a:rPr lang="en-AU" sz="1800" dirty="0"/>
              <a:t>example, the amount of prime </a:t>
            </a:r>
            <a:r>
              <a:rPr lang="en-AU" sz="1800" dirty="0" smtClean="0"/>
              <a:t>coins </a:t>
            </a:r>
            <a:r>
              <a:rPr lang="en-AU" sz="1800" dirty="0"/>
              <a:t>5 has is six:</a:t>
            </a:r>
          </a:p>
        </p:txBody>
      </p:sp>
      <p:sp>
        <p:nvSpPr>
          <p:cNvPr id="2" name="Footer Placeholder 1">
            <a:extLst>
              <a:ext uri="{FF2B5EF4-FFF2-40B4-BE49-F238E27FC236}">
                <a16:creationId xmlns:a16="http://schemas.microsoft.com/office/drawing/2014/main" id="{FB5A383C-6BB9-4DD9-B005-443442E605EC}"/>
              </a:ext>
            </a:extLst>
          </p:cNvPr>
          <p:cNvSpPr>
            <a:spLocks noGrp="1"/>
          </p:cNvSpPr>
          <p:nvPr>
            <p:ph type="ftr" sz="quarter" idx="11"/>
          </p:nvPr>
        </p:nvSpPr>
        <p:spPr>
          <a:xfrm>
            <a:off x="1242079" y="5883274"/>
            <a:ext cx="6239309" cy="365125"/>
          </a:xfrm>
        </p:spPr>
        <p:txBody>
          <a:bodyPr/>
          <a:lstStyle/>
          <a:p>
            <a:r>
              <a:rPr lang="en-AU" dirty="0"/>
              <a:t>s2916255 | Scott McMullan</a:t>
            </a:r>
          </a:p>
        </p:txBody>
      </p:sp>
      <p:sp>
        <p:nvSpPr>
          <p:cNvPr id="3" name="Slide Number Placeholder 2">
            <a:extLst>
              <a:ext uri="{FF2B5EF4-FFF2-40B4-BE49-F238E27FC236}">
                <a16:creationId xmlns:a16="http://schemas.microsoft.com/office/drawing/2014/main" id="{FBB8ADC7-0B0D-4215-9B58-EEBA984F6737}"/>
              </a:ext>
            </a:extLst>
          </p:cNvPr>
          <p:cNvSpPr>
            <a:spLocks noGrp="1"/>
          </p:cNvSpPr>
          <p:nvPr>
            <p:ph type="sldNum" sz="quarter" idx="12"/>
          </p:nvPr>
        </p:nvSpPr>
        <p:spPr/>
        <p:txBody>
          <a:bodyPr/>
          <a:lstStyle/>
          <a:p>
            <a:fld id="{815AE629-1397-4CCE-A002-F40ED0A76DEE}" type="slidenum">
              <a:rPr lang="en-AU" smtClean="0"/>
              <a:t>3</a:t>
            </a:fld>
            <a:endParaRPr lang="en-AU"/>
          </a:p>
        </p:txBody>
      </p:sp>
      <p:sp>
        <p:nvSpPr>
          <p:cNvPr id="4" name="TextBox 3">
            <a:extLst>
              <a:ext uri="{FF2B5EF4-FFF2-40B4-BE49-F238E27FC236}">
                <a16:creationId xmlns:a16="http://schemas.microsoft.com/office/drawing/2014/main" id="{0E250499-2023-46E2-988F-4F729019A76B}"/>
              </a:ext>
            </a:extLst>
          </p:cNvPr>
          <p:cNvSpPr txBox="1"/>
          <p:nvPr/>
        </p:nvSpPr>
        <p:spPr>
          <a:xfrm>
            <a:off x="3481431" y="1694576"/>
            <a:ext cx="545285" cy="369332"/>
          </a:xfrm>
          <a:prstGeom prst="rect">
            <a:avLst/>
          </a:prstGeom>
          <a:noFill/>
        </p:spPr>
        <p:txBody>
          <a:bodyPr wrap="square" rtlCol="0">
            <a:spAutoFit/>
          </a:bodyPr>
          <a:lstStyle/>
          <a:p>
            <a:endParaRPr lang="en-AU" dirty="0"/>
          </a:p>
        </p:txBody>
      </p:sp>
      <p:graphicFrame>
        <p:nvGraphicFramePr>
          <p:cNvPr id="9" name="Table 8">
            <a:extLst>
              <a:ext uri="{FF2B5EF4-FFF2-40B4-BE49-F238E27FC236}">
                <a16:creationId xmlns:a16="http://schemas.microsoft.com/office/drawing/2014/main" id="{8BC74202-0B58-4F61-87EB-1B4BA0666006}"/>
              </a:ext>
            </a:extLst>
          </p:cNvPr>
          <p:cNvGraphicFramePr>
            <a:graphicFrameLocks noGrp="1"/>
          </p:cNvGraphicFramePr>
          <p:nvPr>
            <p:extLst>
              <p:ext uri="{D42A27DB-BD31-4B8C-83A1-F6EECF244321}">
                <p14:modId xmlns:p14="http://schemas.microsoft.com/office/powerpoint/2010/main" val="3014640365"/>
              </p:ext>
            </p:extLst>
          </p:nvPr>
        </p:nvGraphicFramePr>
        <p:xfrm>
          <a:off x="1401470" y="3423860"/>
          <a:ext cx="9645940" cy="2459414"/>
        </p:xfrm>
        <a:graphic>
          <a:graphicData uri="http://schemas.openxmlformats.org/drawingml/2006/table">
            <a:tbl>
              <a:tblPr firstRow="1" firstCol="1" bandRow="1">
                <a:tableStyleId>{5C22544A-7EE6-4342-B048-85BDC9FD1C3A}</a:tableStyleId>
              </a:tblPr>
              <a:tblGrid>
                <a:gridCol w="2439883">
                  <a:extLst>
                    <a:ext uri="{9D8B030D-6E8A-4147-A177-3AD203B41FA5}">
                      <a16:colId xmlns:a16="http://schemas.microsoft.com/office/drawing/2014/main" val="4077046757"/>
                    </a:ext>
                  </a:extLst>
                </a:gridCol>
                <a:gridCol w="3355407">
                  <a:extLst>
                    <a:ext uri="{9D8B030D-6E8A-4147-A177-3AD203B41FA5}">
                      <a16:colId xmlns:a16="http://schemas.microsoft.com/office/drawing/2014/main" val="2296274619"/>
                    </a:ext>
                  </a:extLst>
                </a:gridCol>
                <a:gridCol w="3850650">
                  <a:extLst>
                    <a:ext uri="{9D8B030D-6E8A-4147-A177-3AD203B41FA5}">
                      <a16:colId xmlns:a16="http://schemas.microsoft.com/office/drawing/2014/main" val="3509746087"/>
                    </a:ext>
                  </a:extLst>
                </a:gridCol>
              </a:tblGrid>
              <a:tr h="806933">
                <a:tc>
                  <a:txBody>
                    <a:bodyPr/>
                    <a:lstStyle/>
                    <a:p>
                      <a:pPr algn="ctr">
                        <a:lnSpc>
                          <a:spcPct val="107000"/>
                        </a:lnSpc>
                        <a:spcAft>
                          <a:spcPts val="0"/>
                        </a:spcAft>
                      </a:pPr>
                      <a:r>
                        <a:rPr lang="en-AU" sz="1800" b="0" dirty="0">
                          <a:effectLst/>
                          <a:latin typeface="+mn-lt"/>
                        </a:rPr>
                        <a:t>5</a:t>
                      </a:r>
                      <a:endParaRPr lang="en-AU" sz="1800" b="0" dirty="0">
                        <a:effectLst/>
                        <a:latin typeface="+mn-lt"/>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107000"/>
                        </a:lnSpc>
                        <a:spcAft>
                          <a:spcPts val="0"/>
                        </a:spcAft>
                      </a:pPr>
                      <a:r>
                        <a:rPr lang="en-AU" sz="1800" b="0" dirty="0">
                          <a:effectLst/>
                          <a:latin typeface="+mn-lt"/>
                        </a:rPr>
                        <a:t>2 + 3</a:t>
                      </a:r>
                      <a:endParaRPr lang="en-AU" sz="1800" b="0" dirty="0">
                        <a:effectLst/>
                        <a:latin typeface="+mn-lt"/>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107000"/>
                        </a:lnSpc>
                        <a:spcAft>
                          <a:spcPts val="0"/>
                        </a:spcAft>
                      </a:pPr>
                      <a:r>
                        <a:rPr lang="en-AU" sz="1800" b="0" dirty="0">
                          <a:effectLst/>
                          <a:latin typeface="+mn-lt"/>
                        </a:rPr>
                        <a:t>1 + 2 + 2</a:t>
                      </a:r>
                      <a:endParaRPr lang="en-AU" sz="1800" b="0" dirty="0">
                        <a:effectLst/>
                        <a:latin typeface="+mn-lt"/>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2604961"/>
                  </a:ext>
                </a:extLst>
              </a:tr>
              <a:tr h="1652481">
                <a:tc>
                  <a:txBody>
                    <a:bodyPr/>
                    <a:lstStyle/>
                    <a:p>
                      <a:pPr algn="ctr">
                        <a:lnSpc>
                          <a:spcPct val="107000"/>
                        </a:lnSpc>
                        <a:spcAft>
                          <a:spcPts val="0"/>
                        </a:spcAft>
                      </a:pPr>
                      <a:r>
                        <a:rPr lang="en-AU" sz="1800" b="0" dirty="0">
                          <a:effectLst/>
                          <a:latin typeface="+mn-lt"/>
                        </a:rPr>
                        <a:t>1 + 1 + 3</a:t>
                      </a:r>
                      <a:endParaRPr lang="en-AU" sz="1800" b="0" dirty="0">
                        <a:effectLst/>
                        <a:latin typeface="+mn-lt"/>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lnSpc>
                          <a:spcPct val="107000"/>
                        </a:lnSpc>
                        <a:spcAft>
                          <a:spcPts val="0"/>
                        </a:spcAft>
                      </a:pPr>
                      <a:r>
                        <a:rPr lang="en-AU" sz="1800" b="0" dirty="0">
                          <a:solidFill>
                            <a:schemeClr val="tx1"/>
                          </a:solidFill>
                          <a:effectLst/>
                          <a:latin typeface="+mn-lt"/>
                        </a:rPr>
                        <a:t>1 + 1 + 1 + 2</a:t>
                      </a:r>
                      <a:endParaRPr lang="en-AU" sz="1800" b="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lnSpc>
                          <a:spcPct val="107000"/>
                        </a:lnSpc>
                        <a:spcAft>
                          <a:spcPts val="0"/>
                        </a:spcAft>
                      </a:pPr>
                      <a:r>
                        <a:rPr lang="en-AU" sz="1800" b="0" dirty="0">
                          <a:solidFill>
                            <a:schemeClr val="tx1"/>
                          </a:solidFill>
                          <a:effectLst/>
                          <a:latin typeface="+mn-lt"/>
                        </a:rPr>
                        <a:t>1 + 1 + 1 + 1 + 1</a:t>
                      </a:r>
                      <a:endParaRPr lang="en-AU" sz="1800" b="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81275033"/>
                  </a:ext>
                </a:extLst>
              </a:tr>
            </a:tbl>
          </a:graphicData>
        </a:graphic>
      </p:graphicFrame>
    </p:spTree>
    <p:extLst>
      <p:ext uri="{BB962C8B-B14F-4D97-AF65-F5344CB8AC3E}">
        <p14:creationId xmlns:p14="http://schemas.microsoft.com/office/powerpoint/2010/main" val="1221320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artisticBlur/>
                    </a14:imgEffect>
                    <a14:imgEffect>
                      <a14:colorTemperature colorTemp="4700"/>
                    </a14:imgEffect>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A01A1A-D6B4-4767-9882-4011B8152D6B}"/>
              </a:ext>
            </a:extLst>
          </p:cNvPr>
          <p:cNvSpPr>
            <a:spLocks noGrp="1"/>
          </p:cNvSpPr>
          <p:nvPr>
            <p:ph type="title"/>
          </p:nvPr>
        </p:nvSpPr>
        <p:spPr>
          <a:xfrm>
            <a:off x="1141412" y="-2796"/>
            <a:ext cx="9905998" cy="1478570"/>
          </a:xfrm>
        </p:spPr>
        <p:txBody>
          <a:bodyPr/>
          <a:lstStyle/>
          <a:p>
            <a:pPr algn="ctr"/>
            <a:r>
              <a:rPr lang="en-AU" dirty="0"/>
              <a:t>Overview</a:t>
            </a:r>
          </a:p>
        </p:txBody>
      </p:sp>
      <p:sp>
        <p:nvSpPr>
          <p:cNvPr id="6" name="Content Placeholder 5">
            <a:extLst>
              <a:ext uri="{FF2B5EF4-FFF2-40B4-BE49-F238E27FC236}">
                <a16:creationId xmlns:a16="http://schemas.microsoft.com/office/drawing/2014/main" id="{3D65566C-A444-4A49-AAB1-D86055B130A1}"/>
              </a:ext>
            </a:extLst>
          </p:cNvPr>
          <p:cNvSpPr>
            <a:spLocks noGrp="1"/>
          </p:cNvSpPr>
          <p:nvPr>
            <p:ph idx="1"/>
          </p:nvPr>
        </p:nvSpPr>
        <p:spPr>
          <a:xfrm>
            <a:off x="1401470" y="1216404"/>
            <a:ext cx="9905999" cy="4513277"/>
          </a:xfrm>
        </p:spPr>
        <p:txBody>
          <a:bodyPr>
            <a:normAutofit/>
          </a:bodyPr>
          <a:lstStyle/>
          <a:p>
            <a:pPr marL="0" indent="0">
              <a:buNone/>
            </a:pPr>
            <a:r>
              <a:rPr lang="en-AU" dirty="0"/>
              <a:t>Note that 2 + 3 and 3 + 2 are the same sum. If given a lower limit of 2 and an upper limit of 5, 8 has ten partitions:</a:t>
            </a:r>
            <a:br>
              <a:rPr lang="en-AU" dirty="0"/>
            </a:br>
            <a:endParaRPr lang="en-AU" dirty="0"/>
          </a:p>
        </p:txBody>
      </p:sp>
      <p:sp>
        <p:nvSpPr>
          <p:cNvPr id="2" name="Footer Placeholder 1">
            <a:extLst>
              <a:ext uri="{FF2B5EF4-FFF2-40B4-BE49-F238E27FC236}">
                <a16:creationId xmlns:a16="http://schemas.microsoft.com/office/drawing/2014/main" id="{FB5A383C-6BB9-4DD9-B005-443442E605EC}"/>
              </a:ext>
            </a:extLst>
          </p:cNvPr>
          <p:cNvSpPr>
            <a:spLocks noGrp="1"/>
          </p:cNvSpPr>
          <p:nvPr>
            <p:ph type="ftr" sz="quarter" idx="11"/>
          </p:nvPr>
        </p:nvSpPr>
        <p:spPr>
          <a:xfrm>
            <a:off x="1242079" y="5883274"/>
            <a:ext cx="6239309" cy="365125"/>
          </a:xfrm>
        </p:spPr>
        <p:txBody>
          <a:bodyPr/>
          <a:lstStyle/>
          <a:p>
            <a:r>
              <a:rPr lang="en-AU" dirty="0"/>
              <a:t>s2916255 | Scott McMullan</a:t>
            </a:r>
          </a:p>
        </p:txBody>
      </p:sp>
      <p:sp>
        <p:nvSpPr>
          <p:cNvPr id="3" name="Slide Number Placeholder 2">
            <a:extLst>
              <a:ext uri="{FF2B5EF4-FFF2-40B4-BE49-F238E27FC236}">
                <a16:creationId xmlns:a16="http://schemas.microsoft.com/office/drawing/2014/main" id="{FBB8ADC7-0B0D-4215-9B58-EEBA984F6737}"/>
              </a:ext>
            </a:extLst>
          </p:cNvPr>
          <p:cNvSpPr>
            <a:spLocks noGrp="1"/>
          </p:cNvSpPr>
          <p:nvPr>
            <p:ph type="sldNum" sz="quarter" idx="12"/>
          </p:nvPr>
        </p:nvSpPr>
        <p:spPr/>
        <p:txBody>
          <a:bodyPr/>
          <a:lstStyle/>
          <a:p>
            <a:fld id="{815AE629-1397-4CCE-A002-F40ED0A76DEE}" type="slidenum">
              <a:rPr lang="en-AU" smtClean="0"/>
              <a:t>4</a:t>
            </a:fld>
            <a:endParaRPr lang="en-AU"/>
          </a:p>
        </p:txBody>
      </p:sp>
      <p:sp>
        <p:nvSpPr>
          <p:cNvPr id="4" name="TextBox 3">
            <a:extLst>
              <a:ext uri="{FF2B5EF4-FFF2-40B4-BE49-F238E27FC236}">
                <a16:creationId xmlns:a16="http://schemas.microsoft.com/office/drawing/2014/main" id="{0E250499-2023-46E2-988F-4F729019A76B}"/>
              </a:ext>
            </a:extLst>
          </p:cNvPr>
          <p:cNvSpPr txBox="1"/>
          <p:nvPr/>
        </p:nvSpPr>
        <p:spPr>
          <a:xfrm>
            <a:off x="3481431" y="1694576"/>
            <a:ext cx="545285" cy="369332"/>
          </a:xfrm>
          <a:prstGeom prst="rect">
            <a:avLst/>
          </a:prstGeom>
          <a:noFill/>
        </p:spPr>
        <p:txBody>
          <a:bodyPr wrap="square" rtlCol="0">
            <a:spAutoFit/>
          </a:bodyPr>
          <a:lstStyle/>
          <a:p>
            <a:endParaRPr lang="en-AU" dirty="0"/>
          </a:p>
        </p:txBody>
      </p:sp>
      <p:graphicFrame>
        <p:nvGraphicFramePr>
          <p:cNvPr id="7" name="Table 6">
            <a:extLst>
              <a:ext uri="{FF2B5EF4-FFF2-40B4-BE49-F238E27FC236}">
                <a16:creationId xmlns:a16="http://schemas.microsoft.com/office/drawing/2014/main" id="{4B744319-401C-4D9B-B0F2-CF5C7F4EDD72}"/>
              </a:ext>
            </a:extLst>
          </p:cNvPr>
          <p:cNvGraphicFramePr>
            <a:graphicFrameLocks noGrp="1"/>
          </p:cNvGraphicFramePr>
          <p:nvPr>
            <p:extLst>
              <p:ext uri="{D42A27DB-BD31-4B8C-83A1-F6EECF244321}">
                <p14:modId xmlns:p14="http://schemas.microsoft.com/office/powerpoint/2010/main" val="796907705"/>
              </p:ext>
            </p:extLst>
          </p:nvPr>
        </p:nvGraphicFramePr>
        <p:xfrm>
          <a:off x="1401470" y="2442341"/>
          <a:ext cx="9645939" cy="3287340"/>
        </p:xfrm>
        <a:graphic>
          <a:graphicData uri="http://schemas.openxmlformats.org/drawingml/2006/table">
            <a:tbl>
              <a:tblPr firstRow="1" firstCol="1" bandRow="1"/>
              <a:tblGrid>
                <a:gridCol w="4905838">
                  <a:extLst>
                    <a:ext uri="{9D8B030D-6E8A-4147-A177-3AD203B41FA5}">
                      <a16:colId xmlns:a16="http://schemas.microsoft.com/office/drawing/2014/main" val="3837945482"/>
                    </a:ext>
                  </a:extLst>
                </a:gridCol>
                <a:gridCol w="4740101">
                  <a:extLst>
                    <a:ext uri="{9D8B030D-6E8A-4147-A177-3AD203B41FA5}">
                      <a16:colId xmlns:a16="http://schemas.microsoft.com/office/drawing/2014/main" val="3242300054"/>
                    </a:ext>
                  </a:extLst>
                </a:gridCol>
              </a:tblGrid>
              <a:tr h="657468">
                <a:tc>
                  <a:txBody>
                    <a:bodyPr/>
                    <a:lstStyle/>
                    <a:p>
                      <a:pPr algn="ctr">
                        <a:lnSpc>
                          <a:spcPct val="107000"/>
                        </a:lnSpc>
                        <a:spcAft>
                          <a:spcPts val="0"/>
                        </a:spcAft>
                      </a:pPr>
                      <a:r>
                        <a:rPr lang="en-AU" sz="1800" dirty="0">
                          <a:effectLst/>
                          <a:latin typeface="+mn-lt"/>
                          <a:ea typeface="Calibri" panose="020F0502020204030204" pitchFamily="34" charset="0"/>
                          <a:cs typeface="Calibri" panose="020F0502020204030204" pitchFamily="34" charset="0"/>
                        </a:rPr>
                        <a:t>1 + 7</a:t>
                      </a:r>
                      <a:endParaRPr lang="en-AU" sz="1800" dirty="0">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AU" sz="1800" dirty="0">
                          <a:effectLst/>
                          <a:latin typeface="+mn-lt"/>
                          <a:ea typeface="Calibri" panose="020F0502020204030204" pitchFamily="34" charset="0"/>
                          <a:cs typeface="Calibri" panose="020F0502020204030204" pitchFamily="34" charset="0"/>
                        </a:rPr>
                        <a:t>5 + 3</a:t>
                      </a:r>
                      <a:endParaRPr lang="en-AU" sz="1800" dirty="0">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221416929"/>
                  </a:ext>
                </a:extLst>
              </a:tr>
              <a:tr h="657468">
                <a:tc>
                  <a:txBody>
                    <a:bodyPr/>
                    <a:lstStyle/>
                    <a:p>
                      <a:pPr algn="ctr">
                        <a:lnSpc>
                          <a:spcPct val="107000"/>
                        </a:lnSpc>
                        <a:spcAft>
                          <a:spcPts val="0"/>
                        </a:spcAft>
                      </a:pPr>
                      <a:r>
                        <a:rPr lang="en-AU" sz="1800" dirty="0">
                          <a:effectLst/>
                          <a:latin typeface="+mn-lt"/>
                          <a:ea typeface="Calibri" panose="020F0502020204030204" pitchFamily="34" charset="0"/>
                          <a:cs typeface="Calibri" panose="020F0502020204030204" pitchFamily="34" charset="0"/>
                        </a:rPr>
                        <a:t>3 + 3 + 2</a:t>
                      </a:r>
                      <a:endParaRPr lang="en-AU" sz="1800" dirty="0">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AU" sz="1800" dirty="0">
                          <a:effectLst/>
                          <a:latin typeface="+mn-lt"/>
                          <a:ea typeface="Calibri" panose="020F0502020204030204" pitchFamily="34" charset="0"/>
                          <a:cs typeface="Calibri" panose="020F0502020204030204" pitchFamily="34" charset="0"/>
                        </a:rPr>
                        <a:t>5 + 2 + 1</a:t>
                      </a:r>
                      <a:endParaRPr lang="en-AU" sz="1800" dirty="0">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581131337"/>
                  </a:ext>
                </a:extLst>
              </a:tr>
              <a:tr h="657468">
                <a:tc>
                  <a:txBody>
                    <a:bodyPr/>
                    <a:lstStyle/>
                    <a:p>
                      <a:pPr algn="ctr">
                        <a:lnSpc>
                          <a:spcPct val="107000"/>
                        </a:lnSpc>
                        <a:spcAft>
                          <a:spcPts val="0"/>
                        </a:spcAft>
                      </a:pPr>
                      <a:r>
                        <a:rPr lang="en-AU" sz="1800" dirty="0">
                          <a:effectLst/>
                          <a:latin typeface="+mn-lt"/>
                          <a:ea typeface="Calibri" panose="020F0502020204030204" pitchFamily="34" charset="0"/>
                          <a:cs typeface="Calibri" panose="020F0502020204030204" pitchFamily="34" charset="0"/>
                        </a:rPr>
                        <a:t>2 + 2 + 2 + 2</a:t>
                      </a:r>
                      <a:endParaRPr lang="en-AU" sz="1800" dirty="0">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AU" sz="1800" dirty="0">
                          <a:effectLst/>
                          <a:latin typeface="+mn-lt"/>
                          <a:ea typeface="Calibri" panose="020F0502020204030204" pitchFamily="34" charset="0"/>
                          <a:cs typeface="Calibri" panose="020F0502020204030204" pitchFamily="34" charset="0"/>
                        </a:rPr>
                        <a:t>5 + 1 + 1 + 1</a:t>
                      </a:r>
                      <a:endParaRPr lang="en-AU" sz="1800" dirty="0">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21553482"/>
                  </a:ext>
                </a:extLst>
              </a:tr>
              <a:tr h="657468">
                <a:tc>
                  <a:txBody>
                    <a:bodyPr/>
                    <a:lstStyle/>
                    <a:p>
                      <a:pPr algn="ctr">
                        <a:lnSpc>
                          <a:spcPct val="107000"/>
                        </a:lnSpc>
                        <a:spcAft>
                          <a:spcPts val="0"/>
                        </a:spcAft>
                      </a:pPr>
                      <a:r>
                        <a:rPr lang="en-AU" sz="1800">
                          <a:effectLst/>
                          <a:latin typeface="+mn-lt"/>
                          <a:ea typeface="Calibri" panose="020F0502020204030204" pitchFamily="34" charset="0"/>
                          <a:cs typeface="Calibri" panose="020F0502020204030204" pitchFamily="34" charset="0"/>
                        </a:rPr>
                        <a:t>3 + 2 + 2 + 1</a:t>
                      </a:r>
                      <a:endParaRPr lang="en-AU" sz="1800">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AU" sz="1800" dirty="0">
                          <a:effectLst/>
                          <a:latin typeface="+mn-lt"/>
                          <a:ea typeface="Calibri" panose="020F0502020204030204" pitchFamily="34" charset="0"/>
                          <a:cs typeface="Calibri" panose="020F0502020204030204" pitchFamily="34" charset="0"/>
                        </a:rPr>
                        <a:t>3 + 3 + 1 + 1</a:t>
                      </a:r>
                      <a:endParaRPr lang="en-AU" sz="1800" dirty="0">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255440350"/>
                  </a:ext>
                </a:extLst>
              </a:tr>
              <a:tr h="657468">
                <a:tc>
                  <a:txBody>
                    <a:bodyPr/>
                    <a:lstStyle/>
                    <a:p>
                      <a:pPr algn="ctr">
                        <a:lnSpc>
                          <a:spcPct val="107000"/>
                        </a:lnSpc>
                        <a:spcAft>
                          <a:spcPts val="0"/>
                        </a:spcAft>
                      </a:pPr>
                      <a:r>
                        <a:rPr lang="en-AU" sz="1800">
                          <a:effectLst/>
                          <a:latin typeface="+mn-lt"/>
                          <a:ea typeface="Calibri" panose="020F0502020204030204" pitchFamily="34" charset="0"/>
                          <a:cs typeface="Calibri" panose="020F0502020204030204" pitchFamily="34" charset="0"/>
                        </a:rPr>
                        <a:t>1 + 1 + 2 + 2 + 2</a:t>
                      </a:r>
                      <a:endParaRPr lang="en-AU" sz="1800">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AU" sz="1800" dirty="0">
                          <a:effectLst/>
                          <a:latin typeface="+mn-lt"/>
                          <a:ea typeface="Calibri" panose="020F0502020204030204" pitchFamily="34" charset="0"/>
                          <a:cs typeface="Calibri" panose="020F0502020204030204" pitchFamily="34" charset="0"/>
                        </a:rPr>
                        <a:t>1 + 1 + 1 + 2 + 3</a:t>
                      </a:r>
                      <a:endParaRPr lang="en-AU" sz="1800" dirty="0">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689515549"/>
                  </a:ext>
                </a:extLst>
              </a:tr>
            </a:tbl>
          </a:graphicData>
        </a:graphic>
      </p:graphicFrame>
      <p:sp>
        <p:nvSpPr>
          <p:cNvPr id="8" name="Rectangle 1">
            <a:extLst>
              <a:ext uri="{FF2B5EF4-FFF2-40B4-BE49-F238E27FC236}">
                <a16:creationId xmlns:a16="http://schemas.microsoft.com/office/drawing/2014/main" id="{E8EEEF91-FD39-4071-98E3-719D1597A21D}"/>
              </a:ext>
            </a:extLst>
          </p:cNvPr>
          <p:cNvSpPr>
            <a:spLocks noChangeArrowheads="1"/>
          </p:cNvSpPr>
          <p:nvPr/>
        </p:nvSpPr>
        <p:spPr bwMode="auto">
          <a:xfrm>
            <a:off x="4338638" y="3611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Tree>
    <p:extLst>
      <p:ext uri="{BB962C8B-B14F-4D97-AF65-F5344CB8AC3E}">
        <p14:creationId xmlns:p14="http://schemas.microsoft.com/office/powerpoint/2010/main" val="1124567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artisticBlur/>
                    </a14:imgEffect>
                    <a14:imgEffect>
                      <a14:colorTemperature colorTemp="4700"/>
                    </a14:imgEffect>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A01A1A-D6B4-4767-9882-4011B8152D6B}"/>
              </a:ext>
            </a:extLst>
          </p:cNvPr>
          <p:cNvSpPr>
            <a:spLocks noGrp="1"/>
          </p:cNvSpPr>
          <p:nvPr>
            <p:ph type="title"/>
          </p:nvPr>
        </p:nvSpPr>
        <p:spPr>
          <a:xfrm>
            <a:off x="1141412" y="-2796"/>
            <a:ext cx="9905998" cy="1478570"/>
          </a:xfrm>
        </p:spPr>
        <p:txBody>
          <a:bodyPr/>
          <a:lstStyle/>
          <a:p>
            <a:pPr algn="ctr"/>
            <a:r>
              <a:rPr lang="en-AU" dirty="0"/>
              <a:t>Algorithm Description</a:t>
            </a:r>
          </a:p>
        </p:txBody>
      </p:sp>
      <p:sp>
        <p:nvSpPr>
          <p:cNvPr id="6" name="Content Placeholder 5">
            <a:extLst>
              <a:ext uri="{FF2B5EF4-FFF2-40B4-BE49-F238E27FC236}">
                <a16:creationId xmlns:a16="http://schemas.microsoft.com/office/drawing/2014/main" id="{3D65566C-A444-4A49-AAB1-D86055B130A1}"/>
              </a:ext>
            </a:extLst>
          </p:cNvPr>
          <p:cNvSpPr>
            <a:spLocks noGrp="1"/>
          </p:cNvSpPr>
          <p:nvPr>
            <p:ph idx="1"/>
          </p:nvPr>
        </p:nvSpPr>
        <p:spPr>
          <a:xfrm>
            <a:off x="1401470" y="1216404"/>
            <a:ext cx="9905999" cy="4513277"/>
          </a:xfrm>
        </p:spPr>
        <p:txBody>
          <a:bodyPr>
            <a:normAutofit/>
          </a:bodyPr>
          <a:lstStyle/>
          <a:p>
            <a:r>
              <a:rPr lang="en-AU" dirty="0"/>
              <a:t>Two algorithms are used; the first calculates all primes up to (and possibly including) a given integer. </a:t>
            </a:r>
          </a:p>
          <a:p>
            <a:r>
              <a:rPr lang="en-AU" dirty="0"/>
              <a:t>The second is the focus of this report and it calculates all solutions to the given problem. </a:t>
            </a:r>
          </a:p>
          <a:p>
            <a:r>
              <a:rPr lang="en-AU" dirty="0"/>
              <a:t>A third function is the driving part of the entire program.</a:t>
            </a:r>
          </a:p>
          <a:p>
            <a:pPr marL="0" indent="0">
              <a:buNone/>
            </a:pPr>
            <a:r>
              <a:rPr lang="en-AU" dirty="0"/>
              <a:t/>
            </a:r>
            <a:br>
              <a:rPr lang="en-AU" dirty="0"/>
            </a:br>
            <a:endParaRPr lang="en-AU" dirty="0"/>
          </a:p>
        </p:txBody>
      </p:sp>
      <p:sp>
        <p:nvSpPr>
          <p:cNvPr id="2" name="Footer Placeholder 1">
            <a:extLst>
              <a:ext uri="{FF2B5EF4-FFF2-40B4-BE49-F238E27FC236}">
                <a16:creationId xmlns:a16="http://schemas.microsoft.com/office/drawing/2014/main" id="{FB5A383C-6BB9-4DD9-B005-443442E605EC}"/>
              </a:ext>
            </a:extLst>
          </p:cNvPr>
          <p:cNvSpPr>
            <a:spLocks noGrp="1"/>
          </p:cNvSpPr>
          <p:nvPr>
            <p:ph type="ftr" sz="quarter" idx="11"/>
          </p:nvPr>
        </p:nvSpPr>
        <p:spPr>
          <a:xfrm>
            <a:off x="1242079" y="5883274"/>
            <a:ext cx="6239309" cy="365125"/>
          </a:xfrm>
        </p:spPr>
        <p:txBody>
          <a:bodyPr/>
          <a:lstStyle/>
          <a:p>
            <a:r>
              <a:rPr lang="en-AU" dirty="0"/>
              <a:t>s2916255 | Scott McMullan</a:t>
            </a:r>
          </a:p>
        </p:txBody>
      </p:sp>
      <p:sp>
        <p:nvSpPr>
          <p:cNvPr id="3" name="Slide Number Placeholder 2">
            <a:extLst>
              <a:ext uri="{FF2B5EF4-FFF2-40B4-BE49-F238E27FC236}">
                <a16:creationId xmlns:a16="http://schemas.microsoft.com/office/drawing/2014/main" id="{FBB8ADC7-0B0D-4215-9B58-EEBA984F6737}"/>
              </a:ext>
            </a:extLst>
          </p:cNvPr>
          <p:cNvSpPr>
            <a:spLocks noGrp="1"/>
          </p:cNvSpPr>
          <p:nvPr>
            <p:ph type="sldNum" sz="quarter" idx="12"/>
          </p:nvPr>
        </p:nvSpPr>
        <p:spPr/>
        <p:txBody>
          <a:bodyPr/>
          <a:lstStyle/>
          <a:p>
            <a:fld id="{815AE629-1397-4CCE-A002-F40ED0A76DEE}" type="slidenum">
              <a:rPr lang="en-AU" smtClean="0"/>
              <a:t>5</a:t>
            </a:fld>
            <a:endParaRPr lang="en-AU"/>
          </a:p>
        </p:txBody>
      </p:sp>
      <p:sp>
        <p:nvSpPr>
          <p:cNvPr id="4" name="TextBox 3">
            <a:extLst>
              <a:ext uri="{FF2B5EF4-FFF2-40B4-BE49-F238E27FC236}">
                <a16:creationId xmlns:a16="http://schemas.microsoft.com/office/drawing/2014/main" id="{0E250499-2023-46E2-988F-4F729019A76B}"/>
              </a:ext>
            </a:extLst>
          </p:cNvPr>
          <p:cNvSpPr txBox="1"/>
          <p:nvPr/>
        </p:nvSpPr>
        <p:spPr>
          <a:xfrm>
            <a:off x="3481431" y="1694576"/>
            <a:ext cx="545285" cy="369332"/>
          </a:xfrm>
          <a:prstGeom prst="rect">
            <a:avLst/>
          </a:prstGeom>
          <a:noFill/>
        </p:spPr>
        <p:txBody>
          <a:bodyPr wrap="square" rtlCol="0">
            <a:spAutoFit/>
          </a:bodyPr>
          <a:lstStyle/>
          <a:p>
            <a:endParaRPr lang="en-AU" dirty="0"/>
          </a:p>
        </p:txBody>
      </p:sp>
      <p:sp>
        <p:nvSpPr>
          <p:cNvPr id="8" name="Rectangle 1">
            <a:extLst>
              <a:ext uri="{FF2B5EF4-FFF2-40B4-BE49-F238E27FC236}">
                <a16:creationId xmlns:a16="http://schemas.microsoft.com/office/drawing/2014/main" id="{E8EEEF91-FD39-4071-98E3-719D1597A21D}"/>
              </a:ext>
            </a:extLst>
          </p:cNvPr>
          <p:cNvSpPr>
            <a:spLocks noChangeArrowheads="1"/>
          </p:cNvSpPr>
          <p:nvPr/>
        </p:nvSpPr>
        <p:spPr bwMode="auto">
          <a:xfrm>
            <a:off x="4338638" y="3611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Tree>
    <p:extLst>
      <p:ext uri="{BB962C8B-B14F-4D97-AF65-F5344CB8AC3E}">
        <p14:creationId xmlns:p14="http://schemas.microsoft.com/office/powerpoint/2010/main" val="36695315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artisticBlur/>
                    </a14:imgEffect>
                    <a14:imgEffect>
                      <a14:colorTemperature colorTemp="4700"/>
                    </a14:imgEffect>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A01A1A-D6B4-4767-9882-4011B8152D6B}"/>
              </a:ext>
            </a:extLst>
          </p:cNvPr>
          <p:cNvSpPr>
            <a:spLocks noGrp="1"/>
          </p:cNvSpPr>
          <p:nvPr>
            <p:ph type="title"/>
          </p:nvPr>
        </p:nvSpPr>
        <p:spPr>
          <a:xfrm>
            <a:off x="1141412" y="-2796"/>
            <a:ext cx="9905998" cy="1478570"/>
          </a:xfrm>
        </p:spPr>
        <p:txBody>
          <a:bodyPr/>
          <a:lstStyle/>
          <a:p>
            <a:pPr algn="ctr"/>
            <a:r>
              <a:rPr lang="en-AU" dirty="0"/>
              <a:t>Function: Primality Checker</a:t>
            </a:r>
          </a:p>
        </p:txBody>
      </p:sp>
      <p:sp>
        <p:nvSpPr>
          <p:cNvPr id="6" name="Content Placeholder 5">
            <a:extLst>
              <a:ext uri="{FF2B5EF4-FFF2-40B4-BE49-F238E27FC236}">
                <a16:creationId xmlns:a16="http://schemas.microsoft.com/office/drawing/2014/main" id="{3D65566C-A444-4A49-AAB1-D86055B130A1}"/>
              </a:ext>
            </a:extLst>
          </p:cNvPr>
          <p:cNvSpPr>
            <a:spLocks noGrp="1"/>
          </p:cNvSpPr>
          <p:nvPr>
            <p:ph idx="1"/>
          </p:nvPr>
        </p:nvSpPr>
        <p:spPr>
          <a:xfrm>
            <a:off x="1401471" y="1216404"/>
            <a:ext cx="4694530" cy="4513277"/>
          </a:xfrm>
        </p:spPr>
        <p:txBody>
          <a:bodyPr>
            <a:normAutofit fontScale="85000" lnSpcReduction="10000"/>
          </a:bodyPr>
          <a:lstStyle/>
          <a:p>
            <a:r>
              <a:rPr lang="en-AU" dirty="0"/>
              <a:t>A rudimentary execution of an iterative method for calculating prime numbers, a brute force approach was employed.</a:t>
            </a:r>
          </a:p>
          <a:p>
            <a:r>
              <a:rPr lang="en-AU" dirty="0"/>
              <a:t>Given an integer </a:t>
            </a:r>
            <a:r>
              <a:rPr lang="en-AU" i="1" dirty="0"/>
              <a:t>n</a:t>
            </a:r>
            <a:r>
              <a:rPr lang="en-AU" dirty="0"/>
              <a:t>, this function will check for any number </a:t>
            </a:r>
            <a:r>
              <a:rPr lang="en-AU" i="1" dirty="0"/>
              <a:t>x</a:t>
            </a:r>
            <a:r>
              <a:rPr lang="en-AU" dirty="0"/>
              <a:t> less than </a:t>
            </a:r>
            <a:r>
              <a:rPr lang="en-AU" i="1" dirty="0"/>
              <a:t>n</a:t>
            </a:r>
            <a:r>
              <a:rPr lang="en-AU" dirty="0"/>
              <a:t> and greater than 1 if the modulus of </a:t>
            </a:r>
            <a:r>
              <a:rPr lang="en-AU" i="1" dirty="0"/>
              <a:t>n </a:t>
            </a:r>
            <a:r>
              <a:rPr lang="en-AU" dirty="0"/>
              <a:t>and </a:t>
            </a:r>
            <a:r>
              <a:rPr lang="en-AU" i="1" dirty="0"/>
              <a:t>x </a:t>
            </a:r>
            <a:r>
              <a:rPr lang="en-AU" dirty="0"/>
              <a:t>is 0.</a:t>
            </a:r>
          </a:p>
          <a:p>
            <a:r>
              <a:rPr lang="en-AU" dirty="0"/>
              <a:t>If the result is 0 then the function returns false but if no statements evaluate to 0 it will return true. </a:t>
            </a:r>
          </a:p>
          <a:p>
            <a:r>
              <a:rPr lang="en-AU" dirty="0"/>
              <a:t>Hence, if there is no such number less than </a:t>
            </a:r>
            <a:r>
              <a:rPr lang="en-AU" i="1" dirty="0"/>
              <a:t>n</a:t>
            </a:r>
            <a:r>
              <a:rPr lang="en-AU" dirty="0"/>
              <a:t> (that is not 1) that </a:t>
            </a:r>
            <a:r>
              <a:rPr lang="en-AU" i="1" dirty="0"/>
              <a:t>n </a:t>
            </a:r>
            <a:r>
              <a:rPr lang="en-AU" dirty="0"/>
              <a:t>can be evenly divided by, then </a:t>
            </a:r>
            <a:r>
              <a:rPr lang="en-AU" i="1" dirty="0"/>
              <a:t>n </a:t>
            </a:r>
            <a:r>
              <a:rPr lang="en-AU" dirty="0"/>
              <a:t>is a prime.</a:t>
            </a:r>
          </a:p>
        </p:txBody>
      </p:sp>
      <p:sp>
        <p:nvSpPr>
          <p:cNvPr id="2" name="Footer Placeholder 1">
            <a:extLst>
              <a:ext uri="{FF2B5EF4-FFF2-40B4-BE49-F238E27FC236}">
                <a16:creationId xmlns:a16="http://schemas.microsoft.com/office/drawing/2014/main" id="{FB5A383C-6BB9-4DD9-B005-443442E605EC}"/>
              </a:ext>
            </a:extLst>
          </p:cNvPr>
          <p:cNvSpPr>
            <a:spLocks noGrp="1"/>
          </p:cNvSpPr>
          <p:nvPr>
            <p:ph type="ftr" sz="quarter" idx="11"/>
          </p:nvPr>
        </p:nvSpPr>
        <p:spPr>
          <a:xfrm>
            <a:off x="1242079" y="5883274"/>
            <a:ext cx="6239309" cy="365125"/>
          </a:xfrm>
        </p:spPr>
        <p:txBody>
          <a:bodyPr/>
          <a:lstStyle/>
          <a:p>
            <a:r>
              <a:rPr lang="en-AU" dirty="0"/>
              <a:t>s2916255 | Scott McMullan</a:t>
            </a:r>
          </a:p>
        </p:txBody>
      </p:sp>
      <p:sp>
        <p:nvSpPr>
          <p:cNvPr id="3" name="Slide Number Placeholder 2">
            <a:extLst>
              <a:ext uri="{FF2B5EF4-FFF2-40B4-BE49-F238E27FC236}">
                <a16:creationId xmlns:a16="http://schemas.microsoft.com/office/drawing/2014/main" id="{FBB8ADC7-0B0D-4215-9B58-EEBA984F6737}"/>
              </a:ext>
            </a:extLst>
          </p:cNvPr>
          <p:cNvSpPr>
            <a:spLocks noGrp="1"/>
          </p:cNvSpPr>
          <p:nvPr>
            <p:ph type="sldNum" sz="quarter" idx="12"/>
          </p:nvPr>
        </p:nvSpPr>
        <p:spPr/>
        <p:txBody>
          <a:bodyPr/>
          <a:lstStyle/>
          <a:p>
            <a:fld id="{815AE629-1397-4CCE-A002-F40ED0A76DEE}" type="slidenum">
              <a:rPr lang="en-AU" smtClean="0"/>
              <a:t>6</a:t>
            </a:fld>
            <a:endParaRPr lang="en-AU"/>
          </a:p>
        </p:txBody>
      </p:sp>
      <p:sp>
        <p:nvSpPr>
          <p:cNvPr id="4" name="TextBox 3">
            <a:extLst>
              <a:ext uri="{FF2B5EF4-FFF2-40B4-BE49-F238E27FC236}">
                <a16:creationId xmlns:a16="http://schemas.microsoft.com/office/drawing/2014/main" id="{0E250499-2023-46E2-988F-4F729019A76B}"/>
              </a:ext>
            </a:extLst>
          </p:cNvPr>
          <p:cNvSpPr txBox="1"/>
          <p:nvPr/>
        </p:nvSpPr>
        <p:spPr>
          <a:xfrm>
            <a:off x="3481431" y="1694576"/>
            <a:ext cx="545285" cy="369332"/>
          </a:xfrm>
          <a:prstGeom prst="rect">
            <a:avLst/>
          </a:prstGeom>
          <a:noFill/>
        </p:spPr>
        <p:txBody>
          <a:bodyPr wrap="square" rtlCol="0">
            <a:spAutoFit/>
          </a:bodyPr>
          <a:lstStyle/>
          <a:p>
            <a:endParaRPr lang="en-AU" dirty="0"/>
          </a:p>
        </p:txBody>
      </p:sp>
      <p:sp>
        <p:nvSpPr>
          <p:cNvPr id="8" name="Rectangle 1">
            <a:extLst>
              <a:ext uri="{FF2B5EF4-FFF2-40B4-BE49-F238E27FC236}">
                <a16:creationId xmlns:a16="http://schemas.microsoft.com/office/drawing/2014/main" id="{E8EEEF91-FD39-4071-98E3-719D1597A21D}"/>
              </a:ext>
            </a:extLst>
          </p:cNvPr>
          <p:cNvSpPr>
            <a:spLocks noChangeArrowheads="1"/>
          </p:cNvSpPr>
          <p:nvPr/>
        </p:nvSpPr>
        <p:spPr bwMode="auto">
          <a:xfrm>
            <a:off x="4338638" y="3611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 name="Rectangle 8">
            <a:extLst>
              <a:ext uri="{FF2B5EF4-FFF2-40B4-BE49-F238E27FC236}">
                <a16:creationId xmlns:a16="http://schemas.microsoft.com/office/drawing/2014/main" id="{AE46070B-3FCB-480F-B25D-608AFF9F939F}"/>
              </a:ext>
            </a:extLst>
          </p:cNvPr>
          <p:cNvSpPr/>
          <p:nvPr/>
        </p:nvSpPr>
        <p:spPr>
          <a:xfrm>
            <a:off x="6503351" y="1246212"/>
            <a:ext cx="4544060" cy="4026552"/>
          </a:xfrm>
          <a:prstGeom prst="rect">
            <a:avLst/>
          </a:prstGeom>
          <a:ln>
            <a:solidFill>
              <a:schemeClr val="bg2">
                <a:lumMod val="60000"/>
                <a:lumOff val="40000"/>
              </a:schemeClr>
            </a:solidFill>
          </a:ln>
        </p:spPr>
        <p:txBody>
          <a:bodyPr wrap="square">
            <a:spAutoFit/>
          </a:bodyPr>
          <a:lstStyle/>
          <a:p>
            <a:pPr>
              <a:lnSpc>
                <a:spcPct val="107000"/>
              </a:lnSpc>
              <a:spcAft>
                <a:spcPts val="800"/>
              </a:spcAft>
            </a:pPr>
            <a:r>
              <a:rPr lang="en-AU" sz="2400" dirty="0">
                <a:latin typeface="Calibri" panose="020F0502020204030204" pitchFamily="34" charset="0"/>
                <a:ea typeface="Calibri" panose="020F0502020204030204" pitchFamily="34" charset="0"/>
                <a:cs typeface="Times New Roman" panose="02020603050405020304" pitchFamily="18" charset="0"/>
              </a:rPr>
              <a:t>PrimalityCheck(n):</a:t>
            </a:r>
            <a:br>
              <a:rPr lang="en-AU" sz="2400" dirty="0">
                <a:latin typeface="Calibri" panose="020F0502020204030204" pitchFamily="34" charset="0"/>
                <a:ea typeface="Calibri" panose="020F0502020204030204" pitchFamily="34" charset="0"/>
                <a:cs typeface="Times New Roman" panose="02020603050405020304" pitchFamily="18" charset="0"/>
              </a:rPr>
            </a:br>
            <a:r>
              <a:rPr lang="en-AU" sz="2400" dirty="0">
                <a:latin typeface="Calibri" panose="020F0502020204030204" pitchFamily="34" charset="0"/>
                <a:ea typeface="Calibri" panose="020F0502020204030204" pitchFamily="34" charset="0"/>
                <a:cs typeface="Times New Roman" panose="02020603050405020304" pitchFamily="18" charset="0"/>
              </a:rPr>
              <a:t>// Input: n </a:t>
            </a:r>
            <a:br>
              <a:rPr lang="en-AU" sz="2400" dirty="0">
                <a:latin typeface="Calibri" panose="020F0502020204030204" pitchFamily="34" charset="0"/>
                <a:ea typeface="Calibri" panose="020F0502020204030204" pitchFamily="34" charset="0"/>
                <a:cs typeface="Times New Roman" panose="02020603050405020304" pitchFamily="18" charset="0"/>
              </a:rPr>
            </a:br>
            <a:r>
              <a:rPr lang="en-AU" sz="2400" dirty="0">
                <a:latin typeface="Calibri" panose="020F0502020204030204" pitchFamily="34" charset="0"/>
                <a:ea typeface="Calibri" panose="020F0502020204030204" pitchFamily="34" charset="0"/>
                <a:cs typeface="Times New Roman" panose="02020603050405020304" pitchFamily="18" charset="0"/>
              </a:rPr>
              <a:t>// Output: True if the integer is prime, false if it isn’t.</a:t>
            </a:r>
            <a:br>
              <a:rPr lang="en-AU" sz="2400" dirty="0">
                <a:latin typeface="Calibri" panose="020F0502020204030204" pitchFamily="34" charset="0"/>
                <a:ea typeface="Calibri" panose="020F0502020204030204" pitchFamily="34" charset="0"/>
                <a:cs typeface="Times New Roman" panose="02020603050405020304" pitchFamily="18" charset="0"/>
              </a:rPr>
            </a:br>
            <a:r>
              <a:rPr lang="en-AU" sz="2400" b="1" dirty="0">
                <a:latin typeface="Calibri" panose="020F0502020204030204" pitchFamily="34" charset="0"/>
                <a:ea typeface="Calibri" panose="020F0502020204030204" pitchFamily="34" charset="0"/>
                <a:cs typeface="Times New Roman" panose="02020603050405020304" pitchFamily="18" charset="0"/>
              </a:rPr>
              <a:t>for</a:t>
            </a:r>
            <a:r>
              <a:rPr lang="en-AU" sz="2400" dirty="0">
                <a:latin typeface="Calibri" panose="020F0502020204030204" pitchFamily="34" charset="0"/>
                <a:ea typeface="Calibri" panose="020F0502020204030204" pitchFamily="34" charset="0"/>
                <a:cs typeface="Times New Roman" panose="02020603050405020304" pitchFamily="18" charset="0"/>
              </a:rPr>
              <a:t> </a:t>
            </a:r>
            <a:r>
              <a:rPr lang="en-AU" sz="2400" i="1" dirty="0">
                <a:latin typeface="Calibri" panose="020F0502020204030204" pitchFamily="34" charset="0"/>
                <a:ea typeface="Calibri" panose="020F0502020204030204" pitchFamily="34" charset="0"/>
                <a:cs typeface="Times New Roman" panose="02020603050405020304" pitchFamily="18" charset="0"/>
              </a:rPr>
              <a:t>i </a:t>
            </a:r>
            <a:r>
              <a:rPr lang="en-US" sz="2400" dirty="0">
                <a:latin typeface="MTSYN"/>
                <a:ea typeface="Calibri" panose="020F0502020204030204" pitchFamily="34" charset="0"/>
                <a:cs typeface="MTSYN"/>
              </a:rPr>
              <a:t>←</a:t>
            </a:r>
            <a:r>
              <a:rPr lang="en-US" sz="2400" i="1" dirty="0">
                <a:latin typeface="Calibri" panose="020F0502020204030204" pitchFamily="34" charset="0"/>
                <a:ea typeface="Calibri" panose="020F0502020204030204" pitchFamily="34" charset="0"/>
                <a:cs typeface="Calibri" panose="020F0502020204030204" pitchFamily="34" charset="0"/>
              </a:rPr>
              <a:t> </a:t>
            </a:r>
            <a:r>
              <a:rPr lang="en-AU" sz="2400" i="1" dirty="0">
                <a:latin typeface="Calibri" panose="020F0502020204030204" pitchFamily="34" charset="0"/>
                <a:ea typeface="Calibri" panose="020F0502020204030204" pitchFamily="34" charset="0"/>
                <a:cs typeface="Times New Roman" panose="02020603050405020304" pitchFamily="18" charset="0"/>
              </a:rPr>
              <a:t>n</a:t>
            </a:r>
            <a:r>
              <a:rPr lang="en-AU" sz="2400" dirty="0">
                <a:latin typeface="Calibri" panose="020F0502020204030204" pitchFamily="34" charset="0"/>
                <a:ea typeface="Calibri" panose="020F0502020204030204" pitchFamily="34" charset="0"/>
                <a:cs typeface="Times New Roman" panose="02020603050405020304" pitchFamily="18" charset="0"/>
              </a:rPr>
              <a:t> – 1 </a:t>
            </a:r>
            <a:r>
              <a:rPr lang="en-AU" sz="2400" b="1" dirty="0">
                <a:latin typeface="Calibri" panose="020F0502020204030204" pitchFamily="34" charset="0"/>
                <a:ea typeface="Calibri" panose="020F0502020204030204" pitchFamily="34" charset="0"/>
                <a:cs typeface="Times New Roman" panose="02020603050405020304" pitchFamily="18" charset="0"/>
              </a:rPr>
              <a:t>down to</a:t>
            </a:r>
            <a:r>
              <a:rPr lang="en-AU" sz="2400" dirty="0">
                <a:latin typeface="Calibri" panose="020F0502020204030204" pitchFamily="34" charset="0"/>
                <a:ea typeface="Calibri" panose="020F0502020204030204" pitchFamily="34" charset="0"/>
                <a:cs typeface="Times New Roman" panose="02020603050405020304" pitchFamily="18" charset="0"/>
              </a:rPr>
              <a:t> </a:t>
            </a:r>
            <a:r>
              <a:rPr lang="en-AU" sz="2400" i="1" dirty="0">
                <a:latin typeface="Calibri" panose="020F0502020204030204" pitchFamily="34" charset="0"/>
                <a:ea typeface="Calibri" panose="020F0502020204030204" pitchFamily="34" charset="0"/>
                <a:cs typeface="Times New Roman" panose="02020603050405020304" pitchFamily="18" charset="0"/>
              </a:rPr>
              <a:t>i </a:t>
            </a:r>
            <a:r>
              <a:rPr lang="en-AU" sz="2400" dirty="0">
                <a:latin typeface="Calibri" panose="020F0502020204030204" pitchFamily="34" charset="0"/>
                <a:ea typeface="Calibri" panose="020F0502020204030204" pitchFamily="34" charset="0"/>
                <a:cs typeface="Times New Roman" panose="02020603050405020304" pitchFamily="18" charset="0"/>
              </a:rPr>
              <a:t> &gt; 1 </a:t>
            </a:r>
            <a:r>
              <a:rPr lang="en-AU" sz="2400" b="1" dirty="0">
                <a:latin typeface="Calibri" panose="020F0502020204030204" pitchFamily="34" charset="0"/>
                <a:ea typeface="Calibri" panose="020F0502020204030204" pitchFamily="34" charset="0"/>
                <a:cs typeface="Times New Roman" panose="02020603050405020304" pitchFamily="18" charset="0"/>
              </a:rPr>
              <a:t>do</a:t>
            </a:r>
            <a:r>
              <a:rPr lang="en-AU" sz="2400" dirty="0">
                <a:latin typeface="Calibri" panose="020F0502020204030204" pitchFamily="34" charset="0"/>
                <a:ea typeface="Calibri" panose="020F0502020204030204" pitchFamily="34" charset="0"/>
                <a:cs typeface="Times New Roman" panose="02020603050405020304" pitchFamily="18" charset="0"/>
              </a:rPr>
              <a:t>:</a:t>
            </a:r>
            <a:br>
              <a:rPr lang="en-AU" sz="2400" dirty="0">
                <a:latin typeface="Calibri" panose="020F0502020204030204" pitchFamily="34" charset="0"/>
                <a:ea typeface="Calibri" panose="020F0502020204030204" pitchFamily="34" charset="0"/>
                <a:cs typeface="Times New Roman" panose="02020603050405020304" pitchFamily="18" charset="0"/>
              </a:rPr>
            </a:br>
            <a:r>
              <a:rPr lang="en-AU" sz="2400" dirty="0">
                <a:latin typeface="Calibri" panose="020F0502020204030204" pitchFamily="34" charset="0"/>
                <a:ea typeface="Calibri" panose="020F0502020204030204" pitchFamily="34" charset="0"/>
                <a:cs typeface="Times New Roman" panose="02020603050405020304" pitchFamily="18" charset="0"/>
              </a:rPr>
              <a:t>	</a:t>
            </a:r>
            <a:r>
              <a:rPr lang="en-AU" sz="2400" b="1" dirty="0">
                <a:latin typeface="Calibri" panose="020F0502020204030204" pitchFamily="34" charset="0"/>
                <a:ea typeface="Calibri" panose="020F0502020204030204" pitchFamily="34" charset="0"/>
                <a:cs typeface="Times New Roman" panose="02020603050405020304" pitchFamily="18" charset="0"/>
              </a:rPr>
              <a:t>if</a:t>
            </a:r>
            <a:r>
              <a:rPr lang="en-AU" sz="2400" dirty="0">
                <a:latin typeface="Calibri" panose="020F0502020204030204" pitchFamily="34" charset="0"/>
                <a:ea typeface="Calibri" panose="020F0502020204030204" pitchFamily="34" charset="0"/>
                <a:cs typeface="Times New Roman" panose="02020603050405020304" pitchFamily="18" charset="0"/>
              </a:rPr>
              <a:t> </a:t>
            </a:r>
            <a:r>
              <a:rPr lang="en-AU" sz="2400" i="1" dirty="0">
                <a:latin typeface="Calibri" panose="020F0502020204030204" pitchFamily="34" charset="0"/>
                <a:ea typeface="Calibri" panose="020F0502020204030204" pitchFamily="34" charset="0"/>
                <a:cs typeface="Times New Roman" panose="02020603050405020304" pitchFamily="18" charset="0"/>
              </a:rPr>
              <a:t>n</a:t>
            </a:r>
            <a:r>
              <a:rPr lang="en-AU" sz="2400" dirty="0">
                <a:latin typeface="Calibri" panose="020F0502020204030204" pitchFamily="34" charset="0"/>
                <a:ea typeface="Calibri" panose="020F0502020204030204" pitchFamily="34" charset="0"/>
                <a:cs typeface="Times New Roman" panose="02020603050405020304" pitchFamily="18" charset="0"/>
              </a:rPr>
              <a:t> % </a:t>
            </a:r>
            <a:r>
              <a:rPr lang="en-AU" sz="2400" i="1" dirty="0">
                <a:latin typeface="Calibri" panose="020F0502020204030204" pitchFamily="34" charset="0"/>
                <a:ea typeface="Calibri" panose="020F0502020204030204" pitchFamily="34" charset="0"/>
                <a:cs typeface="Times New Roman" panose="02020603050405020304" pitchFamily="18" charset="0"/>
              </a:rPr>
              <a:t>i</a:t>
            </a:r>
            <a:r>
              <a:rPr lang="en-AU" sz="2400" dirty="0">
                <a:latin typeface="Calibri" panose="020F0502020204030204" pitchFamily="34" charset="0"/>
                <a:ea typeface="Calibri" panose="020F0502020204030204" pitchFamily="34" charset="0"/>
                <a:cs typeface="Times New Roman" panose="02020603050405020304" pitchFamily="18" charset="0"/>
              </a:rPr>
              <a:t> = 0:</a:t>
            </a:r>
            <a:br>
              <a:rPr lang="en-AU" sz="2400" dirty="0">
                <a:latin typeface="Calibri" panose="020F0502020204030204" pitchFamily="34" charset="0"/>
                <a:ea typeface="Calibri" panose="020F0502020204030204" pitchFamily="34" charset="0"/>
                <a:cs typeface="Times New Roman" panose="02020603050405020304" pitchFamily="18" charset="0"/>
              </a:rPr>
            </a:br>
            <a:r>
              <a:rPr lang="en-AU" sz="2400" dirty="0">
                <a:latin typeface="Calibri" panose="020F0502020204030204" pitchFamily="34" charset="0"/>
                <a:ea typeface="Calibri" panose="020F0502020204030204" pitchFamily="34" charset="0"/>
                <a:cs typeface="Times New Roman" panose="02020603050405020304" pitchFamily="18" charset="0"/>
              </a:rPr>
              <a:t>		</a:t>
            </a:r>
            <a:r>
              <a:rPr lang="en-AU" sz="2400" b="1" dirty="0">
                <a:latin typeface="Calibri" panose="020F0502020204030204" pitchFamily="34" charset="0"/>
                <a:ea typeface="Calibri" panose="020F0502020204030204" pitchFamily="34" charset="0"/>
                <a:cs typeface="Times New Roman" panose="02020603050405020304" pitchFamily="18" charset="0"/>
              </a:rPr>
              <a:t>return</a:t>
            </a:r>
            <a:r>
              <a:rPr lang="en-AU" sz="2400" dirty="0">
                <a:latin typeface="Calibri" panose="020F0502020204030204" pitchFamily="34" charset="0"/>
                <a:ea typeface="Calibri" panose="020F0502020204030204" pitchFamily="34" charset="0"/>
                <a:cs typeface="Times New Roman" panose="02020603050405020304" pitchFamily="18" charset="0"/>
              </a:rPr>
              <a:t> </a:t>
            </a:r>
            <a:r>
              <a:rPr lang="en-AU" sz="2400" b="1" i="1" dirty="0">
                <a:latin typeface="Calibri" panose="020F0502020204030204" pitchFamily="34" charset="0"/>
                <a:ea typeface="Calibri" panose="020F0502020204030204" pitchFamily="34" charset="0"/>
                <a:cs typeface="Times New Roman" panose="02020603050405020304" pitchFamily="18" charset="0"/>
              </a:rPr>
              <a:t>false</a:t>
            </a:r>
            <a:r>
              <a:rPr lang="en-AU" sz="2400" dirty="0">
                <a:latin typeface="Calibri" panose="020F0502020204030204" pitchFamily="34" charset="0"/>
                <a:ea typeface="Calibri" panose="020F0502020204030204" pitchFamily="34" charset="0"/>
                <a:cs typeface="Times New Roman" panose="02020603050405020304" pitchFamily="18" charset="0"/>
              </a:rPr>
              <a:t/>
            </a:r>
            <a:br>
              <a:rPr lang="en-AU" sz="2400" dirty="0">
                <a:latin typeface="Calibri" panose="020F0502020204030204" pitchFamily="34" charset="0"/>
                <a:ea typeface="Calibri" panose="020F0502020204030204" pitchFamily="34" charset="0"/>
                <a:cs typeface="Times New Roman" panose="02020603050405020304" pitchFamily="18" charset="0"/>
              </a:rPr>
            </a:br>
            <a:r>
              <a:rPr lang="en-AU" sz="2400" dirty="0">
                <a:latin typeface="Calibri" panose="020F0502020204030204" pitchFamily="34" charset="0"/>
                <a:ea typeface="Calibri" panose="020F0502020204030204" pitchFamily="34" charset="0"/>
                <a:cs typeface="Times New Roman" panose="02020603050405020304" pitchFamily="18" charset="0"/>
              </a:rPr>
              <a:t>               </a:t>
            </a:r>
            <a:r>
              <a:rPr lang="en-AU" sz="2400" b="1" dirty="0">
                <a:latin typeface="Calibri" panose="020F0502020204030204" pitchFamily="34" charset="0"/>
                <a:ea typeface="Calibri" panose="020F0502020204030204" pitchFamily="34" charset="0"/>
                <a:cs typeface="Times New Roman" panose="02020603050405020304" pitchFamily="18" charset="0"/>
              </a:rPr>
              <a:t>end</a:t>
            </a:r>
            <a:r>
              <a:rPr lang="en-AU" sz="2400" dirty="0">
                <a:latin typeface="Calibri" panose="020F0502020204030204" pitchFamily="34" charset="0"/>
                <a:ea typeface="Calibri" panose="020F0502020204030204" pitchFamily="34" charset="0"/>
                <a:cs typeface="Times New Roman" panose="02020603050405020304" pitchFamily="18" charset="0"/>
              </a:rPr>
              <a:t> </a:t>
            </a:r>
            <a:r>
              <a:rPr lang="en-AU" sz="2400" b="1" dirty="0">
                <a:latin typeface="Calibri" panose="020F0502020204030204" pitchFamily="34" charset="0"/>
                <a:ea typeface="Calibri" panose="020F0502020204030204" pitchFamily="34" charset="0"/>
                <a:cs typeface="Times New Roman" panose="02020603050405020304" pitchFamily="18" charset="0"/>
              </a:rPr>
              <a:t>if</a:t>
            </a:r>
            <a:r>
              <a:rPr lang="en-AU" sz="2400" dirty="0">
                <a:latin typeface="Calibri" panose="020F0502020204030204" pitchFamily="34" charset="0"/>
                <a:ea typeface="Calibri" panose="020F0502020204030204" pitchFamily="34" charset="0"/>
                <a:cs typeface="Times New Roman" panose="02020603050405020304" pitchFamily="18" charset="0"/>
              </a:rPr>
              <a:t/>
            </a:r>
            <a:br>
              <a:rPr lang="en-AU" sz="2400" dirty="0">
                <a:latin typeface="Calibri" panose="020F0502020204030204" pitchFamily="34" charset="0"/>
                <a:ea typeface="Calibri" panose="020F0502020204030204" pitchFamily="34" charset="0"/>
                <a:cs typeface="Times New Roman" panose="02020603050405020304" pitchFamily="18" charset="0"/>
              </a:rPr>
            </a:br>
            <a:r>
              <a:rPr lang="en-AU" sz="2400" b="1" dirty="0">
                <a:latin typeface="Calibri" panose="020F0502020204030204" pitchFamily="34" charset="0"/>
                <a:ea typeface="Calibri" panose="020F0502020204030204" pitchFamily="34" charset="0"/>
                <a:cs typeface="Times New Roman" panose="02020603050405020304" pitchFamily="18" charset="0"/>
              </a:rPr>
              <a:t>end</a:t>
            </a:r>
            <a:r>
              <a:rPr lang="en-AU" sz="2400" dirty="0">
                <a:latin typeface="Calibri" panose="020F0502020204030204" pitchFamily="34" charset="0"/>
                <a:ea typeface="Calibri" panose="020F0502020204030204" pitchFamily="34" charset="0"/>
                <a:cs typeface="Times New Roman" panose="02020603050405020304" pitchFamily="18" charset="0"/>
              </a:rPr>
              <a:t> </a:t>
            </a:r>
            <a:r>
              <a:rPr lang="en-AU" sz="2400" b="1" dirty="0">
                <a:latin typeface="Calibri" panose="020F0502020204030204" pitchFamily="34" charset="0"/>
                <a:ea typeface="Calibri" panose="020F0502020204030204" pitchFamily="34" charset="0"/>
                <a:cs typeface="Times New Roman" panose="02020603050405020304" pitchFamily="18" charset="0"/>
              </a:rPr>
              <a:t>for</a:t>
            </a:r>
            <a:br>
              <a:rPr lang="en-AU" sz="2400" b="1" dirty="0">
                <a:latin typeface="Calibri" panose="020F0502020204030204" pitchFamily="34" charset="0"/>
                <a:ea typeface="Calibri" panose="020F0502020204030204" pitchFamily="34" charset="0"/>
                <a:cs typeface="Times New Roman" panose="02020603050405020304" pitchFamily="18" charset="0"/>
              </a:rPr>
            </a:br>
            <a:r>
              <a:rPr lang="en-AU" sz="2400" b="1" dirty="0">
                <a:latin typeface="Calibri" panose="020F0502020204030204" pitchFamily="34" charset="0"/>
                <a:ea typeface="Calibri" panose="020F0502020204030204" pitchFamily="34" charset="0"/>
                <a:cs typeface="Times New Roman" panose="02020603050405020304" pitchFamily="18" charset="0"/>
              </a:rPr>
              <a:t>return </a:t>
            </a:r>
            <a:r>
              <a:rPr lang="en-AU" sz="2400" b="1" i="1" dirty="0">
                <a:latin typeface="Calibri" panose="020F0502020204030204" pitchFamily="34" charset="0"/>
                <a:ea typeface="Calibri" panose="020F0502020204030204" pitchFamily="34" charset="0"/>
                <a:cs typeface="Times New Roman" panose="02020603050405020304" pitchFamily="18" charset="0"/>
              </a:rPr>
              <a:t>true</a:t>
            </a:r>
          </a:p>
        </p:txBody>
      </p:sp>
    </p:spTree>
    <p:extLst>
      <p:ext uri="{BB962C8B-B14F-4D97-AF65-F5344CB8AC3E}">
        <p14:creationId xmlns:p14="http://schemas.microsoft.com/office/powerpoint/2010/main" val="1140004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artisticBlur/>
                    </a14:imgEffect>
                    <a14:imgEffect>
                      <a14:colorTemperature colorTemp="4700"/>
                    </a14:imgEffect>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A01A1A-D6B4-4767-9882-4011B8152D6B}"/>
              </a:ext>
            </a:extLst>
          </p:cNvPr>
          <p:cNvSpPr>
            <a:spLocks noGrp="1"/>
          </p:cNvSpPr>
          <p:nvPr>
            <p:ph type="title"/>
          </p:nvPr>
        </p:nvSpPr>
        <p:spPr>
          <a:xfrm>
            <a:off x="1141412" y="-2796"/>
            <a:ext cx="9905998" cy="1478570"/>
          </a:xfrm>
        </p:spPr>
        <p:txBody>
          <a:bodyPr/>
          <a:lstStyle/>
          <a:p>
            <a:pPr algn="ctr"/>
            <a:r>
              <a:rPr lang="en-AU" dirty="0"/>
              <a:t>Algorithm: Prime Partitions</a:t>
            </a:r>
          </a:p>
        </p:txBody>
      </p:sp>
      <p:sp>
        <p:nvSpPr>
          <p:cNvPr id="6" name="Content Placeholder 5">
            <a:extLst>
              <a:ext uri="{FF2B5EF4-FFF2-40B4-BE49-F238E27FC236}">
                <a16:creationId xmlns:a16="http://schemas.microsoft.com/office/drawing/2014/main" id="{3D65566C-A444-4A49-AAB1-D86055B130A1}"/>
              </a:ext>
            </a:extLst>
          </p:cNvPr>
          <p:cNvSpPr>
            <a:spLocks noGrp="1"/>
          </p:cNvSpPr>
          <p:nvPr>
            <p:ph idx="1"/>
          </p:nvPr>
        </p:nvSpPr>
        <p:spPr>
          <a:xfrm>
            <a:off x="1401470" y="1216404"/>
            <a:ext cx="9905999" cy="4513277"/>
          </a:xfrm>
        </p:spPr>
        <p:txBody>
          <a:bodyPr>
            <a:normAutofit/>
          </a:bodyPr>
          <a:lstStyle/>
          <a:p>
            <a:r>
              <a:rPr lang="en-AU" dirty="0"/>
              <a:t>This algorithm performs the search for solutions to the problem using a branch and bound programming paradigm. </a:t>
            </a:r>
          </a:p>
          <a:p>
            <a:r>
              <a:rPr lang="en-AU" dirty="0"/>
              <a:t>It uses three variables; one to keep track of the amount of </a:t>
            </a:r>
            <a:r>
              <a:rPr lang="en-AU" dirty="0" smtClean="0"/>
              <a:t>coins </a:t>
            </a:r>
            <a:r>
              <a:rPr lang="en-AU" dirty="0"/>
              <a:t>that can be used (limited by the input), the current sum of primes, and a list of primes for each branch of the search tree.</a:t>
            </a:r>
          </a:p>
          <a:p>
            <a:r>
              <a:rPr lang="en-AU" dirty="0"/>
              <a:t>Each node of the tree is a prime, </a:t>
            </a:r>
            <a:r>
              <a:rPr lang="en-AU" i="1" dirty="0"/>
              <a:t>n</a:t>
            </a:r>
            <a:r>
              <a:rPr lang="en-AU" dirty="0"/>
              <a:t>, and its children are all of the primes of </a:t>
            </a:r>
            <a:r>
              <a:rPr lang="en-AU" i="1" dirty="0"/>
              <a:t>n</a:t>
            </a:r>
            <a:r>
              <a:rPr lang="en-AU" dirty="0"/>
              <a:t> greater than or equal to </a:t>
            </a:r>
            <a:r>
              <a:rPr lang="en-AU" i="1" dirty="0"/>
              <a:t>n (Figure 1)</a:t>
            </a:r>
            <a:r>
              <a:rPr lang="en-AU" dirty="0"/>
              <a:t>. </a:t>
            </a:r>
            <a:br>
              <a:rPr lang="en-AU" dirty="0"/>
            </a:br>
            <a:endParaRPr lang="en-AU" dirty="0"/>
          </a:p>
        </p:txBody>
      </p:sp>
      <p:sp>
        <p:nvSpPr>
          <p:cNvPr id="2" name="Footer Placeholder 1">
            <a:extLst>
              <a:ext uri="{FF2B5EF4-FFF2-40B4-BE49-F238E27FC236}">
                <a16:creationId xmlns:a16="http://schemas.microsoft.com/office/drawing/2014/main" id="{FB5A383C-6BB9-4DD9-B005-443442E605EC}"/>
              </a:ext>
            </a:extLst>
          </p:cNvPr>
          <p:cNvSpPr>
            <a:spLocks noGrp="1"/>
          </p:cNvSpPr>
          <p:nvPr>
            <p:ph type="ftr" sz="quarter" idx="11"/>
          </p:nvPr>
        </p:nvSpPr>
        <p:spPr>
          <a:xfrm>
            <a:off x="1242079" y="5883274"/>
            <a:ext cx="6239309" cy="365125"/>
          </a:xfrm>
        </p:spPr>
        <p:txBody>
          <a:bodyPr/>
          <a:lstStyle/>
          <a:p>
            <a:r>
              <a:rPr lang="en-AU" dirty="0"/>
              <a:t>s2916255 | Scott McMullan</a:t>
            </a:r>
          </a:p>
        </p:txBody>
      </p:sp>
      <p:sp>
        <p:nvSpPr>
          <p:cNvPr id="3" name="Slide Number Placeholder 2">
            <a:extLst>
              <a:ext uri="{FF2B5EF4-FFF2-40B4-BE49-F238E27FC236}">
                <a16:creationId xmlns:a16="http://schemas.microsoft.com/office/drawing/2014/main" id="{FBB8ADC7-0B0D-4215-9B58-EEBA984F6737}"/>
              </a:ext>
            </a:extLst>
          </p:cNvPr>
          <p:cNvSpPr>
            <a:spLocks noGrp="1"/>
          </p:cNvSpPr>
          <p:nvPr>
            <p:ph type="sldNum" sz="quarter" idx="12"/>
          </p:nvPr>
        </p:nvSpPr>
        <p:spPr/>
        <p:txBody>
          <a:bodyPr/>
          <a:lstStyle/>
          <a:p>
            <a:fld id="{815AE629-1397-4CCE-A002-F40ED0A76DEE}" type="slidenum">
              <a:rPr lang="en-AU" smtClean="0"/>
              <a:t>7</a:t>
            </a:fld>
            <a:endParaRPr lang="en-AU"/>
          </a:p>
        </p:txBody>
      </p:sp>
      <p:sp>
        <p:nvSpPr>
          <p:cNvPr id="4" name="TextBox 3">
            <a:extLst>
              <a:ext uri="{FF2B5EF4-FFF2-40B4-BE49-F238E27FC236}">
                <a16:creationId xmlns:a16="http://schemas.microsoft.com/office/drawing/2014/main" id="{0E250499-2023-46E2-988F-4F729019A76B}"/>
              </a:ext>
            </a:extLst>
          </p:cNvPr>
          <p:cNvSpPr txBox="1"/>
          <p:nvPr/>
        </p:nvSpPr>
        <p:spPr>
          <a:xfrm>
            <a:off x="3481431" y="1694576"/>
            <a:ext cx="545285" cy="369332"/>
          </a:xfrm>
          <a:prstGeom prst="rect">
            <a:avLst/>
          </a:prstGeom>
          <a:noFill/>
        </p:spPr>
        <p:txBody>
          <a:bodyPr wrap="square" rtlCol="0">
            <a:spAutoFit/>
          </a:bodyPr>
          <a:lstStyle/>
          <a:p>
            <a:endParaRPr lang="en-AU" dirty="0"/>
          </a:p>
        </p:txBody>
      </p:sp>
      <p:sp>
        <p:nvSpPr>
          <p:cNvPr id="8" name="Rectangle 1">
            <a:extLst>
              <a:ext uri="{FF2B5EF4-FFF2-40B4-BE49-F238E27FC236}">
                <a16:creationId xmlns:a16="http://schemas.microsoft.com/office/drawing/2014/main" id="{E8EEEF91-FD39-4071-98E3-719D1597A21D}"/>
              </a:ext>
            </a:extLst>
          </p:cNvPr>
          <p:cNvSpPr>
            <a:spLocks noChangeArrowheads="1"/>
          </p:cNvSpPr>
          <p:nvPr/>
        </p:nvSpPr>
        <p:spPr bwMode="auto">
          <a:xfrm>
            <a:off x="4338638" y="3611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pic>
        <p:nvPicPr>
          <p:cNvPr id="7" name="Picture 6">
            <a:extLst>
              <a:ext uri="{FF2B5EF4-FFF2-40B4-BE49-F238E27FC236}">
                <a16:creationId xmlns:a16="http://schemas.microsoft.com/office/drawing/2014/main" id="{0E745BC8-5BE8-4059-8316-C215A346E248}"/>
              </a:ext>
            </a:extLst>
          </p:cNvPr>
          <p:cNvPicPr>
            <a:picLocks noChangeAspect="1"/>
          </p:cNvPicPr>
          <p:nvPr/>
        </p:nvPicPr>
        <p:blipFill>
          <a:blip r:embed="rId4"/>
          <a:stretch>
            <a:fillRect/>
          </a:stretch>
        </p:blipFill>
        <p:spPr>
          <a:xfrm>
            <a:off x="3489100" y="4596240"/>
            <a:ext cx="5730737" cy="1652159"/>
          </a:xfrm>
          <a:prstGeom prst="rect">
            <a:avLst/>
          </a:prstGeom>
        </p:spPr>
      </p:pic>
    </p:spTree>
    <p:extLst>
      <p:ext uri="{BB962C8B-B14F-4D97-AF65-F5344CB8AC3E}">
        <p14:creationId xmlns:p14="http://schemas.microsoft.com/office/powerpoint/2010/main" val="597658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artisticBlur/>
                    </a14:imgEffect>
                    <a14:imgEffect>
                      <a14:colorTemperature colorTemp="4700"/>
                    </a14:imgEffect>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A01A1A-D6B4-4767-9882-4011B8152D6B}"/>
              </a:ext>
            </a:extLst>
          </p:cNvPr>
          <p:cNvSpPr>
            <a:spLocks noGrp="1"/>
          </p:cNvSpPr>
          <p:nvPr>
            <p:ph type="title"/>
          </p:nvPr>
        </p:nvSpPr>
        <p:spPr>
          <a:xfrm>
            <a:off x="1141412" y="-2796"/>
            <a:ext cx="9905998" cy="1478570"/>
          </a:xfrm>
        </p:spPr>
        <p:txBody>
          <a:bodyPr/>
          <a:lstStyle/>
          <a:p>
            <a:pPr algn="ctr"/>
            <a:r>
              <a:rPr lang="en-AU" dirty="0"/>
              <a:t>Algorithm: Prime Partitions</a:t>
            </a:r>
          </a:p>
        </p:txBody>
      </p:sp>
      <p:sp>
        <p:nvSpPr>
          <p:cNvPr id="6" name="Content Placeholder 5">
            <a:extLst>
              <a:ext uri="{FF2B5EF4-FFF2-40B4-BE49-F238E27FC236}">
                <a16:creationId xmlns:a16="http://schemas.microsoft.com/office/drawing/2014/main" id="{3D65566C-A444-4A49-AAB1-D86055B130A1}"/>
              </a:ext>
            </a:extLst>
          </p:cNvPr>
          <p:cNvSpPr>
            <a:spLocks noGrp="1"/>
          </p:cNvSpPr>
          <p:nvPr>
            <p:ph idx="1"/>
          </p:nvPr>
        </p:nvSpPr>
        <p:spPr>
          <a:xfrm>
            <a:off x="1401470" y="1216404"/>
            <a:ext cx="9905999" cy="4513277"/>
          </a:xfrm>
        </p:spPr>
        <p:txBody>
          <a:bodyPr>
            <a:normAutofit/>
          </a:bodyPr>
          <a:lstStyle/>
          <a:p>
            <a:r>
              <a:rPr lang="en-AU" dirty="0"/>
              <a:t>Every node at each level has it’s prime subtracted from the current sum, the number of usable </a:t>
            </a:r>
            <a:r>
              <a:rPr lang="en-AU" dirty="0" smtClean="0"/>
              <a:t>coins </a:t>
            </a:r>
            <a:r>
              <a:rPr lang="en-AU" dirty="0"/>
              <a:t>decremented, and is then passed into a recursive call.</a:t>
            </a:r>
          </a:p>
          <a:p>
            <a:r>
              <a:rPr lang="en-AU" dirty="0"/>
              <a:t>There are various cases in which the recursion will stop:</a:t>
            </a:r>
          </a:p>
          <a:p>
            <a:r>
              <a:rPr lang="en-AU" dirty="0"/>
              <a:t>Cases which return a solution:</a:t>
            </a:r>
          </a:p>
          <a:p>
            <a:pPr marL="914400" lvl="1" indent="-457200">
              <a:buFont typeface="+mj-lt"/>
              <a:buAutoNum type="arabicPeriod"/>
            </a:pPr>
            <a:r>
              <a:rPr lang="en-AU" dirty="0"/>
              <a:t>If the algorithm has used up the total amount of </a:t>
            </a:r>
            <a:r>
              <a:rPr lang="en-AU" dirty="0" smtClean="0"/>
              <a:t>coins </a:t>
            </a:r>
            <a:r>
              <a:rPr lang="en-AU" dirty="0"/>
              <a:t>given to it initially and the sum has reached 0. This means that the algorithm has found a list of integers whose sum is equal to </a:t>
            </a:r>
            <a:r>
              <a:rPr lang="en-AU" i="1" dirty="0"/>
              <a:t>n</a:t>
            </a:r>
            <a:r>
              <a:rPr lang="en-AU" dirty="0"/>
              <a:t> and it has done so within the limit of </a:t>
            </a:r>
            <a:r>
              <a:rPr lang="en-AU" dirty="0" smtClean="0"/>
              <a:t>coins </a:t>
            </a:r>
            <a:r>
              <a:rPr lang="en-AU" dirty="0"/>
              <a:t>provided.</a:t>
            </a:r>
          </a:p>
          <a:p>
            <a:pPr marL="914400" lvl="1" indent="-457200">
              <a:buFont typeface="+mj-lt"/>
              <a:buAutoNum type="arabicPeriod"/>
            </a:pPr>
            <a:r>
              <a:rPr lang="en-AU" dirty="0"/>
              <a:t>It could go the other way and if both the sum and </a:t>
            </a:r>
            <a:r>
              <a:rPr lang="en-AU" dirty="0" smtClean="0"/>
              <a:t>coins </a:t>
            </a:r>
            <a:r>
              <a:rPr lang="en-AU" dirty="0"/>
              <a:t>allotted are equal, a solution has been found.</a:t>
            </a:r>
          </a:p>
        </p:txBody>
      </p:sp>
      <p:sp>
        <p:nvSpPr>
          <p:cNvPr id="2" name="Footer Placeholder 1">
            <a:extLst>
              <a:ext uri="{FF2B5EF4-FFF2-40B4-BE49-F238E27FC236}">
                <a16:creationId xmlns:a16="http://schemas.microsoft.com/office/drawing/2014/main" id="{FB5A383C-6BB9-4DD9-B005-443442E605EC}"/>
              </a:ext>
            </a:extLst>
          </p:cNvPr>
          <p:cNvSpPr>
            <a:spLocks noGrp="1"/>
          </p:cNvSpPr>
          <p:nvPr>
            <p:ph type="ftr" sz="quarter" idx="11"/>
          </p:nvPr>
        </p:nvSpPr>
        <p:spPr>
          <a:xfrm>
            <a:off x="1242079" y="5883274"/>
            <a:ext cx="6239309" cy="365125"/>
          </a:xfrm>
        </p:spPr>
        <p:txBody>
          <a:bodyPr/>
          <a:lstStyle/>
          <a:p>
            <a:r>
              <a:rPr lang="en-AU" dirty="0"/>
              <a:t>s2916255 | Scott McMullan</a:t>
            </a:r>
          </a:p>
        </p:txBody>
      </p:sp>
      <p:sp>
        <p:nvSpPr>
          <p:cNvPr id="3" name="Slide Number Placeholder 2">
            <a:extLst>
              <a:ext uri="{FF2B5EF4-FFF2-40B4-BE49-F238E27FC236}">
                <a16:creationId xmlns:a16="http://schemas.microsoft.com/office/drawing/2014/main" id="{FBB8ADC7-0B0D-4215-9B58-EEBA984F6737}"/>
              </a:ext>
            </a:extLst>
          </p:cNvPr>
          <p:cNvSpPr>
            <a:spLocks noGrp="1"/>
          </p:cNvSpPr>
          <p:nvPr>
            <p:ph type="sldNum" sz="quarter" idx="12"/>
          </p:nvPr>
        </p:nvSpPr>
        <p:spPr/>
        <p:txBody>
          <a:bodyPr/>
          <a:lstStyle/>
          <a:p>
            <a:fld id="{815AE629-1397-4CCE-A002-F40ED0A76DEE}" type="slidenum">
              <a:rPr lang="en-AU" smtClean="0"/>
              <a:t>8</a:t>
            </a:fld>
            <a:endParaRPr lang="en-AU"/>
          </a:p>
        </p:txBody>
      </p:sp>
      <p:sp>
        <p:nvSpPr>
          <p:cNvPr id="4" name="TextBox 3">
            <a:extLst>
              <a:ext uri="{FF2B5EF4-FFF2-40B4-BE49-F238E27FC236}">
                <a16:creationId xmlns:a16="http://schemas.microsoft.com/office/drawing/2014/main" id="{0E250499-2023-46E2-988F-4F729019A76B}"/>
              </a:ext>
            </a:extLst>
          </p:cNvPr>
          <p:cNvSpPr txBox="1"/>
          <p:nvPr/>
        </p:nvSpPr>
        <p:spPr>
          <a:xfrm>
            <a:off x="3481431" y="1694576"/>
            <a:ext cx="545285" cy="369332"/>
          </a:xfrm>
          <a:prstGeom prst="rect">
            <a:avLst/>
          </a:prstGeom>
          <a:noFill/>
        </p:spPr>
        <p:txBody>
          <a:bodyPr wrap="square" rtlCol="0">
            <a:spAutoFit/>
          </a:bodyPr>
          <a:lstStyle/>
          <a:p>
            <a:endParaRPr lang="en-AU" dirty="0"/>
          </a:p>
        </p:txBody>
      </p:sp>
      <p:sp>
        <p:nvSpPr>
          <p:cNvPr id="8" name="Rectangle 1">
            <a:extLst>
              <a:ext uri="{FF2B5EF4-FFF2-40B4-BE49-F238E27FC236}">
                <a16:creationId xmlns:a16="http://schemas.microsoft.com/office/drawing/2014/main" id="{E8EEEF91-FD39-4071-98E3-719D1597A21D}"/>
              </a:ext>
            </a:extLst>
          </p:cNvPr>
          <p:cNvSpPr>
            <a:spLocks noChangeArrowheads="1"/>
          </p:cNvSpPr>
          <p:nvPr/>
        </p:nvSpPr>
        <p:spPr bwMode="auto">
          <a:xfrm>
            <a:off x="4338638" y="3611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Tree>
    <p:extLst>
      <p:ext uri="{BB962C8B-B14F-4D97-AF65-F5344CB8AC3E}">
        <p14:creationId xmlns:p14="http://schemas.microsoft.com/office/powerpoint/2010/main" val="2046520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artisticBlur/>
                    </a14:imgEffect>
                    <a14:imgEffect>
                      <a14:colorTemperature colorTemp="4700"/>
                    </a14:imgEffect>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A01A1A-D6B4-4767-9882-4011B8152D6B}"/>
              </a:ext>
            </a:extLst>
          </p:cNvPr>
          <p:cNvSpPr>
            <a:spLocks noGrp="1"/>
          </p:cNvSpPr>
          <p:nvPr>
            <p:ph type="title"/>
          </p:nvPr>
        </p:nvSpPr>
        <p:spPr>
          <a:xfrm>
            <a:off x="1141412" y="-2796"/>
            <a:ext cx="9905998" cy="1478570"/>
          </a:xfrm>
        </p:spPr>
        <p:txBody>
          <a:bodyPr/>
          <a:lstStyle/>
          <a:p>
            <a:pPr algn="ctr"/>
            <a:r>
              <a:rPr lang="en-AU" dirty="0"/>
              <a:t>Algorithm: Prime Partitions</a:t>
            </a:r>
          </a:p>
        </p:txBody>
      </p:sp>
      <p:sp>
        <p:nvSpPr>
          <p:cNvPr id="6" name="Content Placeholder 5">
            <a:extLst>
              <a:ext uri="{FF2B5EF4-FFF2-40B4-BE49-F238E27FC236}">
                <a16:creationId xmlns:a16="http://schemas.microsoft.com/office/drawing/2014/main" id="{3D65566C-A444-4A49-AAB1-D86055B130A1}"/>
              </a:ext>
            </a:extLst>
          </p:cNvPr>
          <p:cNvSpPr>
            <a:spLocks noGrp="1"/>
          </p:cNvSpPr>
          <p:nvPr>
            <p:ph idx="1"/>
          </p:nvPr>
        </p:nvSpPr>
        <p:spPr>
          <a:xfrm>
            <a:off x="1401470" y="1216404"/>
            <a:ext cx="9905999" cy="4513277"/>
          </a:xfrm>
        </p:spPr>
        <p:txBody>
          <a:bodyPr>
            <a:normAutofit/>
          </a:bodyPr>
          <a:lstStyle/>
          <a:p>
            <a:r>
              <a:rPr lang="en-AU" dirty="0"/>
              <a:t>Cases which return a failure:</a:t>
            </a:r>
          </a:p>
          <a:p>
            <a:pPr lvl="1"/>
            <a:r>
              <a:rPr lang="en-AU" dirty="0"/>
              <a:t>Any number of combinations of the sum and allowed </a:t>
            </a:r>
            <a:r>
              <a:rPr lang="en-AU" dirty="0" smtClean="0"/>
              <a:t>coins </a:t>
            </a:r>
            <a:r>
              <a:rPr lang="en-AU" dirty="0"/>
              <a:t>that weren’t mentioned above will return a failure. 	</a:t>
            </a:r>
          </a:p>
          <a:p>
            <a:pPr lvl="1"/>
            <a:r>
              <a:rPr lang="en-AU" dirty="0"/>
              <a:t>This is because the sum and number of </a:t>
            </a:r>
            <a:r>
              <a:rPr lang="en-AU" dirty="0" smtClean="0"/>
              <a:t>coins </a:t>
            </a:r>
            <a:r>
              <a:rPr lang="en-AU" dirty="0"/>
              <a:t>must align. I.e., if we have more </a:t>
            </a:r>
            <a:r>
              <a:rPr lang="en-AU" dirty="0" smtClean="0"/>
              <a:t>coins </a:t>
            </a:r>
            <a:r>
              <a:rPr lang="en-AU" dirty="0"/>
              <a:t>left to create a sum, but the sum has reached 0 or </a:t>
            </a:r>
            <a:r>
              <a:rPr lang="en-AU" i="1" dirty="0"/>
              <a:t>n</a:t>
            </a:r>
            <a:r>
              <a:rPr lang="en-AU" dirty="0"/>
              <a:t>, then it has not satisfied the requirement that is must use </a:t>
            </a:r>
            <a:r>
              <a:rPr lang="en-AU" i="1" dirty="0"/>
              <a:t>m</a:t>
            </a:r>
            <a:r>
              <a:rPr lang="en-AU" dirty="0"/>
              <a:t> </a:t>
            </a:r>
            <a:r>
              <a:rPr lang="en-AU" dirty="0" smtClean="0"/>
              <a:t>coins </a:t>
            </a:r>
            <a:r>
              <a:rPr lang="en-AU" dirty="0"/>
              <a:t>to sum up to </a:t>
            </a:r>
            <a:r>
              <a:rPr lang="en-AU" i="1" dirty="0"/>
              <a:t>n.</a:t>
            </a:r>
            <a:r>
              <a:rPr lang="en-AU" dirty="0"/>
              <a:t> </a:t>
            </a:r>
          </a:p>
          <a:p>
            <a:pPr lvl="1"/>
            <a:r>
              <a:rPr lang="en-AU" dirty="0"/>
              <a:t>The same can be said for the reverse; if limit of </a:t>
            </a:r>
            <a:r>
              <a:rPr lang="en-AU" dirty="0" smtClean="0"/>
              <a:t>coins </a:t>
            </a:r>
            <a:r>
              <a:rPr lang="en-AU" dirty="0"/>
              <a:t>has been exhausted but there are more numbers that need to be added to the sum, that is another failure.</a:t>
            </a:r>
          </a:p>
        </p:txBody>
      </p:sp>
      <p:sp>
        <p:nvSpPr>
          <p:cNvPr id="2" name="Footer Placeholder 1">
            <a:extLst>
              <a:ext uri="{FF2B5EF4-FFF2-40B4-BE49-F238E27FC236}">
                <a16:creationId xmlns:a16="http://schemas.microsoft.com/office/drawing/2014/main" id="{FB5A383C-6BB9-4DD9-B005-443442E605EC}"/>
              </a:ext>
            </a:extLst>
          </p:cNvPr>
          <p:cNvSpPr>
            <a:spLocks noGrp="1"/>
          </p:cNvSpPr>
          <p:nvPr>
            <p:ph type="ftr" sz="quarter" idx="11"/>
          </p:nvPr>
        </p:nvSpPr>
        <p:spPr>
          <a:xfrm>
            <a:off x="1242079" y="5883274"/>
            <a:ext cx="6239309" cy="365125"/>
          </a:xfrm>
        </p:spPr>
        <p:txBody>
          <a:bodyPr/>
          <a:lstStyle/>
          <a:p>
            <a:r>
              <a:rPr lang="en-AU" dirty="0"/>
              <a:t>s2916255 | Scott McMullan</a:t>
            </a:r>
          </a:p>
        </p:txBody>
      </p:sp>
      <p:sp>
        <p:nvSpPr>
          <p:cNvPr id="3" name="Slide Number Placeholder 2">
            <a:extLst>
              <a:ext uri="{FF2B5EF4-FFF2-40B4-BE49-F238E27FC236}">
                <a16:creationId xmlns:a16="http://schemas.microsoft.com/office/drawing/2014/main" id="{FBB8ADC7-0B0D-4215-9B58-EEBA984F6737}"/>
              </a:ext>
            </a:extLst>
          </p:cNvPr>
          <p:cNvSpPr>
            <a:spLocks noGrp="1"/>
          </p:cNvSpPr>
          <p:nvPr>
            <p:ph type="sldNum" sz="quarter" idx="12"/>
          </p:nvPr>
        </p:nvSpPr>
        <p:spPr/>
        <p:txBody>
          <a:bodyPr/>
          <a:lstStyle/>
          <a:p>
            <a:fld id="{815AE629-1397-4CCE-A002-F40ED0A76DEE}" type="slidenum">
              <a:rPr lang="en-AU" smtClean="0"/>
              <a:t>9</a:t>
            </a:fld>
            <a:endParaRPr lang="en-AU"/>
          </a:p>
        </p:txBody>
      </p:sp>
      <p:sp>
        <p:nvSpPr>
          <p:cNvPr id="4" name="TextBox 3">
            <a:extLst>
              <a:ext uri="{FF2B5EF4-FFF2-40B4-BE49-F238E27FC236}">
                <a16:creationId xmlns:a16="http://schemas.microsoft.com/office/drawing/2014/main" id="{0E250499-2023-46E2-988F-4F729019A76B}"/>
              </a:ext>
            </a:extLst>
          </p:cNvPr>
          <p:cNvSpPr txBox="1"/>
          <p:nvPr/>
        </p:nvSpPr>
        <p:spPr>
          <a:xfrm>
            <a:off x="3481431" y="1694576"/>
            <a:ext cx="545285" cy="369332"/>
          </a:xfrm>
          <a:prstGeom prst="rect">
            <a:avLst/>
          </a:prstGeom>
          <a:noFill/>
        </p:spPr>
        <p:txBody>
          <a:bodyPr wrap="square" rtlCol="0">
            <a:spAutoFit/>
          </a:bodyPr>
          <a:lstStyle/>
          <a:p>
            <a:endParaRPr lang="en-AU" dirty="0"/>
          </a:p>
        </p:txBody>
      </p:sp>
      <p:sp>
        <p:nvSpPr>
          <p:cNvPr id="8" name="Rectangle 1">
            <a:extLst>
              <a:ext uri="{FF2B5EF4-FFF2-40B4-BE49-F238E27FC236}">
                <a16:creationId xmlns:a16="http://schemas.microsoft.com/office/drawing/2014/main" id="{E8EEEF91-FD39-4071-98E3-719D1597A21D}"/>
              </a:ext>
            </a:extLst>
          </p:cNvPr>
          <p:cNvSpPr>
            <a:spLocks noChangeArrowheads="1"/>
          </p:cNvSpPr>
          <p:nvPr/>
        </p:nvSpPr>
        <p:spPr bwMode="auto">
          <a:xfrm>
            <a:off x="4338638" y="3611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Tree>
    <p:extLst>
      <p:ext uri="{BB962C8B-B14F-4D97-AF65-F5344CB8AC3E}">
        <p14:creationId xmlns:p14="http://schemas.microsoft.com/office/powerpoint/2010/main" val="53787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81</TotalTime>
  <Words>1285</Words>
  <Application>Microsoft Office PowerPoint</Application>
  <PresentationFormat>Widescreen</PresentationFormat>
  <Paragraphs>195</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MTSYN</vt:lpstr>
      <vt:lpstr>Arial</vt:lpstr>
      <vt:lpstr>Calibri</vt:lpstr>
      <vt:lpstr>Cambria Math</vt:lpstr>
      <vt:lpstr>Times New Roman</vt:lpstr>
      <vt:lpstr>Trebuchet MS</vt:lpstr>
      <vt:lpstr>Tw Cen MT</vt:lpstr>
      <vt:lpstr>Circuit</vt:lpstr>
      <vt:lpstr>2801ICT – Assignment 1</vt:lpstr>
      <vt:lpstr>Contents</vt:lpstr>
      <vt:lpstr>Overview</vt:lpstr>
      <vt:lpstr>Overview</vt:lpstr>
      <vt:lpstr>Algorithm Description</vt:lpstr>
      <vt:lpstr>Function: Primality Checker</vt:lpstr>
      <vt:lpstr>Algorithm: Prime Partitions</vt:lpstr>
      <vt:lpstr>Algorithm: Prime Partitions</vt:lpstr>
      <vt:lpstr>Algorithm: Prime Partitions</vt:lpstr>
      <vt:lpstr>Pruning</vt:lpstr>
      <vt:lpstr>Pruning</vt:lpstr>
      <vt:lpstr>Pruning</vt:lpstr>
      <vt:lpstr>Algorithm: Prime Partitions Pseudocode</vt:lpstr>
      <vt:lpstr>Results &amp; Algorithm Analysis </vt:lpstr>
      <vt:lpstr>Algorithmic Time complexities </vt:lpstr>
      <vt:lpstr>Primality Checker </vt:lpstr>
      <vt:lpstr>Primality Checker </vt:lpstr>
      <vt:lpstr>Prime partitions</vt:lpstr>
      <vt:lpstr>Prime partitions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2801ICT – Assignment 1</dc:title>
  <dc:creator>Scott McMullan</dc:creator>
  <cp:lastModifiedBy>Scott McMullan</cp:lastModifiedBy>
  <cp:revision>6</cp:revision>
  <dcterms:created xsi:type="dcterms:W3CDTF">2019-04-21T02:18:15Z</dcterms:created>
  <dcterms:modified xsi:type="dcterms:W3CDTF">2019-04-23T05:43:18Z</dcterms:modified>
</cp:coreProperties>
</file>