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8E3F8B8-E871-4904-8FDA-3745CDB9D5BB}">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Lst>
        </p14:section>
        <p14:section name="Untitled Section" id="{4041E9C2-2308-421D-85E8-E9A596977020}">
          <p14:sldIdLst>
            <p14:sldId id="287"/>
            <p14:sldId id="288"/>
            <p14:sldId id="289"/>
            <p14:sldId id="290"/>
            <p14:sldId id="29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A49F1C-BF62-4B40-A3DA-3FD5CD8559A7}" v="298" dt="2019-05-13T14:57:38.6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ott McMullan" userId="6414a2c7-78ac-4fbe-a43b-0c1d1ff3276e" providerId="ADAL" clId="{1FA49F1C-BF62-4B40-A3DA-3FD5CD8559A7}"/>
    <pc:docChg chg="undo redo custSel addSld delSld modSld modMainMaster">
      <pc:chgData name="Scott McMullan" userId="6414a2c7-78ac-4fbe-a43b-0c1d1ff3276e" providerId="ADAL" clId="{1FA49F1C-BF62-4B40-A3DA-3FD5CD8559A7}" dt="2019-05-13T14:57:38.698" v="1738"/>
      <pc:docMkLst>
        <pc:docMk/>
      </pc:docMkLst>
      <pc:sldChg chg="modTransition setBg">
        <pc:chgData name="Scott McMullan" userId="6414a2c7-78ac-4fbe-a43b-0c1d1ff3276e" providerId="ADAL" clId="{1FA49F1C-BF62-4B40-A3DA-3FD5CD8559A7}" dt="2019-05-13T14:57:38.698" v="1738"/>
        <pc:sldMkLst>
          <pc:docMk/>
          <pc:sldMk cId="2672961598" sldId="256"/>
        </pc:sldMkLst>
      </pc:sldChg>
      <pc:sldChg chg="addSp delSp modSp add modTransition">
        <pc:chgData name="Scott McMullan" userId="6414a2c7-78ac-4fbe-a43b-0c1d1ff3276e" providerId="ADAL" clId="{1FA49F1C-BF62-4B40-A3DA-3FD5CD8559A7}" dt="2019-05-13T14:57:38.698" v="1738"/>
        <pc:sldMkLst>
          <pc:docMk/>
          <pc:sldMk cId="3867727099" sldId="257"/>
        </pc:sldMkLst>
        <pc:spChg chg="mod">
          <ac:chgData name="Scott McMullan" userId="6414a2c7-78ac-4fbe-a43b-0c1d1ff3276e" providerId="ADAL" clId="{1FA49F1C-BF62-4B40-A3DA-3FD5CD8559A7}" dt="2019-05-13T14:07:04.069" v="31" actId="20577"/>
          <ac:spMkLst>
            <pc:docMk/>
            <pc:sldMk cId="3867727099" sldId="257"/>
            <ac:spMk id="2" creationId="{54D4CFF1-0814-409D-8400-2177609FE016}"/>
          </ac:spMkLst>
        </pc:spChg>
        <pc:spChg chg="add del mod">
          <ac:chgData name="Scott McMullan" userId="6414a2c7-78ac-4fbe-a43b-0c1d1ff3276e" providerId="ADAL" clId="{1FA49F1C-BF62-4B40-A3DA-3FD5CD8559A7}" dt="2019-05-13T14:16:22.263" v="184" actId="123"/>
          <ac:spMkLst>
            <pc:docMk/>
            <pc:sldMk cId="3867727099" sldId="257"/>
            <ac:spMk id="3" creationId="{B438C020-6B01-4894-89BD-25C9A1550FAD}"/>
          </ac:spMkLst>
        </pc:spChg>
        <pc:spChg chg="add del">
          <ac:chgData name="Scott McMullan" userId="6414a2c7-78ac-4fbe-a43b-0c1d1ff3276e" providerId="ADAL" clId="{1FA49F1C-BF62-4B40-A3DA-3FD5CD8559A7}" dt="2019-05-13T14:06:56.847" v="19"/>
          <ac:spMkLst>
            <pc:docMk/>
            <pc:sldMk cId="3867727099" sldId="257"/>
            <ac:spMk id="4" creationId="{3694501A-195F-4F5A-B600-7B0A1503AECC}"/>
          </ac:spMkLst>
        </pc:spChg>
      </pc:sldChg>
      <pc:sldChg chg="modSp add modTransition">
        <pc:chgData name="Scott McMullan" userId="6414a2c7-78ac-4fbe-a43b-0c1d1ff3276e" providerId="ADAL" clId="{1FA49F1C-BF62-4B40-A3DA-3FD5CD8559A7}" dt="2019-05-13T14:57:38.698" v="1738"/>
        <pc:sldMkLst>
          <pc:docMk/>
          <pc:sldMk cId="3354708768" sldId="258"/>
        </pc:sldMkLst>
        <pc:spChg chg="mod">
          <ac:chgData name="Scott McMullan" userId="6414a2c7-78ac-4fbe-a43b-0c1d1ff3276e" providerId="ADAL" clId="{1FA49F1C-BF62-4B40-A3DA-3FD5CD8559A7}" dt="2019-05-13T14:07:33.744" v="49" actId="20577"/>
          <ac:spMkLst>
            <pc:docMk/>
            <pc:sldMk cId="3354708768" sldId="258"/>
            <ac:spMk id="2" creationId="{1F8A4549-F304-46B3-BEBF-0CC67582D099}"/>
          </ac:spMkLst>
        </pc:spChg>
        <pc:spChg chg="mod">
          <ac:chgData name="Scott McMullan" userId="6414a2c7-78ac-4fbe-a43b-0c1d1ff3276e" providerId="ADAL" clId="{1FA49F1C-BF62-4B40-A3DA-3FD5CD8559A7}" dt="2019-05-13T14:16:28.297" v="185" actId="123"/>
          <ac:spMkLst>
            <pc:docMk/>
            <pc:sldMk cId="3354708768" sldId="258"/>
            <ac:spMk id="3" creationId="{72D1A2AD-9E78-41CC-B9D6-093730825A09}"/>
          </ac:spMkLst>
        </pc:spChg>
      </pc:sldChg>
      <pc:sldChg chg="modSp add modTransition">
        <pc:chgData name="Scott McMullan" userId="6414a2c7-78ac-4fbe-a43b-0c1d1ff3276e" providerId="ADAL" clId="{1FA49F1C-BF62-4B40-A3DA-3FD5CD8559A7}" dt="2019-05-13T14:57:38.698" v="1738"/>
        <pc:sldMkLst>
          <pc:docMk/>
          <pc:sldMk cId="3544123382" sldId="259"/>
        </pc:sldMkLst>
        <pc:spChg chg="mod">
          <ac:chgData name="Scott McMullan" userId="6414a2c7-78ac-4fbe-a43b-0c1d1ff3276e" providerId="ADAL" clId="{1FA49F1C-BF62-4B40-A3DA-3FD5CD8559A7}" dt="2019-05-13T14:10:23.164" v="82" actId="20577"/>
          <ac:spMkLst>
            <pc:docMk/>
            <pc:sldMk cId="3544123382" sldId="259"/>
            <ac:spMk id="2" creationId="{65449293-898A-401E-9725-44EEA41903B1}"/>
          </ac:spMkLst>
        </pc:spChg>
        <pc:spChg chg="mod">
          <ac:chgData name="Scott McMullan" userId="6414a2c7-78ac-4fbe-a43b-0c1d1ff3276e" providerId="ADAL" clId="{1FA49F1C-BF62-4B40-A3DA-3FD5CD8559A7}" dt="2019-05-13T14:16:31.954" v="186" actId="123"/>
          <ac:spMkLst>
            <pc:docMk/>
            <pc:sldMk cId="3544123382" sldId="259"/>
            <ac:spMk id="3" creationId="{DE177CD9-24BA-4884-B395-6FC018BD39BE}"/>
          </ac:spMkLst>
        </pc:spChg>
      </pc:sldChg>
      <pc:sldChg chg="modSp add modTransition">
        <pc:chgData name="Scott McMullan" userId="6414a2c7-78ac-4fbe-a43b-0c1d1ff3276e" providerId="ADAL" clId="{1FA49F1C-BF62-4B40-A3DA-3FD5CD8559A7}" dt="2019-05-13T14:57:38.698" v="1738"/>
        <pc:sldMkLst>
          <pc:docMk/>
          <pc:sldMk cId="225906861" sldId="260"/>
        </pc:sldMkLst>
        <pc:spChg chg="mod">
          <ac:chgData name="Scott McMullan" userId="6414a2c7-78ac-4fbe-a43b-0c1d1ff3276e" providerId="ADAL" clId="{1FA49F1C-BF62-4B40-A3DA-3FD5CD8559A7}" dt="2019-05-13T14:11:59.939" v="120" actId="20577"/>
          <ac:spMkLst>
            <pc:docMk/>
            <pc:sldMk cId="225906861" sldId="260"/>
            <ac:spMk id="2" creationId="{90DE343E-1078-42A9-B74C-C16DF9F17B36}"/>
          </ac:spMkLst>
        </pc:spChg>
        <pc:spChg chg="mod">
          <ac:chgData name="Scott McMullan" userId="6414a2c7-78ac-4fbe-a43b-0c1d1ff3276e" providerId="ADAL" clId="{1FA49F1C-BF62-4B40-A3DA-3FD5CD8559A7}" dt="2019-05-13T14:16:01.690" v="182" actId="122"/>
          <ac:spMkLst>
            <pc:docMk/>
            <pc:sldMk cId="225906861" sldId="260"/>
            <ac:spMk id="3" creationId="{48621A39-28F9-4A20-AF7A-07B42E8EBBFA}"/>
          </ac:spMkLst>
        </pc:spChg>
      </pc:sldChg>
      <pc:sldChg chg="modSp add modTransition">
        <pc:chgData name="Scott McMullan" userId="6414a2c7-78ac-4fbe-a43b-0c1d1ff3276e" providerId="ADAL" clId="{1FA49F1C-BF62-4B40-A3DA-3FD5CD8559A7}" dt="2019-05-13T14:57:38.698" v="1738"/>
        <pc:sldMkLst>
          <pc:docMk/>
          <pc:sldMk cId="2399484315" sldId="261"/>
        </pc:sldMkLst>
        <pc:spChg chg="mod">
          <ac:chgData name="Scott McMullan" userId="6414a2c7-78ac-4fbe-a43b-0c1d1ff3276e" providerId="ADAL" clId="{1FA49F1C-BF62-4B40-A3DA-3FD5CD8559A7}" dt="2019-05-13T14:13:00.417" v="135" actId="20577"/>
          <ac:spMkLst>
            <pc:docMk/>
            <pc:sldMk cId="2399484315" sldId="261"/>
            <ac:spMk id="2" creationId="{9ACF64FF-2795-43BC-914C-7431A2F30F08}"/>
          </ac:spMkLst>
        </pc:spChg>
        <pc:spChg chg="mod">
          <ac:chgData name="Scott McMullan" userId="6414a2c7-78ac-4fbe-a43b-0c1d1ff3276e" providerId="ADAL" clId="{1FA49F1C-BF62-4B40-A3DA-3FD5CD8559A7}" dt="2019-05-13T14:16:36.535" v="188" actId="123"/>
          <ac:spMkLst>
            <pc:docMk/>
            <pc:sldMk cId="2399484315" sldId="261"/>
            <ac:spMk id="3" creationId="{3919009A-43D7-4EDA-8F6E-CBE5E41A84DB}"/>
          </ac:spMkLst>
        </pc:spChg>
      </pc:sldChg>
      <pc:sldChg chg="add del">
        <pc:chgData name="Scott McMullan" userId="6414a2c7-78ac-4fbe-a43b-0c1d1ff3276e" providerId="ADAL" clId="{1FA49F1C-BF62-4B40-A3DA-3FD5CD8559A7}" dt="2019-05-13T14:12:26.189" v="124" actId="2696"/>
        <pc:sldMkLst>
          <pc:docMk/>
          <pc:sldMk cId="4062606535" sldId="261"/>
        </pc:sldMkLst>
      </pc:sldChg>
      <pc:sldChg chg="addSp delSp modSp add del">
        <pc:chgData name="Scott McMullan" userId="6414a2c7-78ac-4fbe-a43b-0c1d1ff3276e" providerId="ADAL" clId="{1FA49F1C-BF62-4B40-A3DA-3FD5CD8559A7}" dt="2019-05-13T14:13:40.472" v="155" actId="2696"/>
        <pc:sldMkLst>
          <pc:docMk/>
          <pc:sldMk cId="1440032819" sldId="262"/>
        </pc:sldMkLst>
        <pc:spChg chg="mod">
          <ac:chgData name="Scott McMullan" userId="6414a2c7-78ac-4fbe-a43b-0c1d1ff3276e" providerId="ADAL" clId="{1FA49F1C-BF62-4B40-A3DA-3FD5CD8559A7}" dt="2019-05-13T14:13:25.597" v="150" actId="20577"/>
          <ac:spMkLst>
            <pc:docMk/>
            <pc:sldMk cId="1440032819" sldId="262"/>
            <ac:spMk id="2" creationId="{027AB278-8634-49CB-B961-632CA389C4DE}"/>
          </ac:spMkLst>
        </pc:spChg>
        <pc:spChg chg="add del">
          <ac:chgData name="Scott McMullan" userId="6414a2c7-78ac-4fbe-a43b-0c1d1ff3276e" providerId="ADAL" clId="{1FA49F1C-BF62-4B40-A3DA-3FD5CD8559A7}" dt="2019-05-13T14:13:39.206" v="154"/>
          <ac:spMkLst>
            <pc:docMk/>
            <pc:sldMk cId="1440032819" sldId="262"/>
            <ac:spMk id="3" creationId="{2ED991C3-9ED6-4F10-88B8-7CF3D4C4DE2E}"/>
          </ac:spMkLst>
        </pc:spChg>
        <pc:picChg chg="add mod">
          <ac:chgData name="Scott McMullan" userId="6414a2c7-78ac-4fbe-a43b-0c1d1ff3276e" providerId="ADAL" clId="{1FA49F1C-BF62-4B40-A3DA-3FD5CD8559A7}" dt="2019-05-13T14:13:39.206" v="154"/>
          <ac:picMkLst>
            <pc:docMk/>
            <pc:sldMk cId="1440032819" sldId="262"/>
            <ac:picMk id="4" creationId="{37186346-8E33-49F4-850C-B65DB7A245C6}"/>
          </ac:picMkLst>
        </pc:picChg>
      </pc:sldChg>
      <pc:sldChg chg="addSp delSp modSp add modTransition">
        <pc:chgData name="Scott McMullan" userId="6414a2c7-78ac-4fbe-a43b-0c1d1ff3276e" providerId="ADAL" clId="{1FA49F1C-BF62-4B40-A3DA-3FD5CD8559A7}" dt="2019-05-13T14:57:38.698" v="1738"/>
        <pc:sldMkLst>
          <pc:docMk/>
          <pc:sldMk cId="2740805509" sldId="262"/>
        </pc:sldMkLst>
        <pc:spChg chg="mod">
          <ac:chgData name="Scott McMullan" userId="6414a2c7-78ac-4fbe-a43b-0c1d1ff3276e" providerId="ADAL" clId="{1FA49F1C-BF62-4B40-A3DA-3FD5CD8559A7}" dt="2019-05-13T14:14:45.119" v="175" actId="20577"/>
          <ac:spMkLst>
            <pc:docMk/>
            <pc:sldMk cId="2740805509" sldId="262"/>
            <ac:spMk id="2" creationId="{25CF4E05-55BE-45D4-A23F-31FC207F785A}"/>
          </ac:spMkLst>
        </pc:spChg>
        <pc:spChg chg="mod">
          <ac:chgData name="Scott McMullan" userId="6414a2c7-78ac-4fbe-a43b-0c1d1ff3276e" providerId="ADAL" clId="{1FA49F1C-BF62-4B40-A3DA-3FD5CD8559A7}" dt="2019-05-13T14:16:40.663" v="189" actId="123"/>
          <ac:spMkLst>
            <pc:docMk/>
            <pc:sldMk cId="2740805509" sldId="262"/>
            <ac:spMk id="3" creationId="{92F65361-F5C9-4BC6-ABF3-6D9F4AF4F066}"/>
          </ac:spMkLst>
        </pc:spChg>
        <pc:spChg chg="del">
          <ac:chgData name="Scott McMullan" userId="6414a2c7-78ac-4fbe-a43b-0c1d1ff3276e" providerId="ADAL" clId="{1FA49F1C-BF62-4B40-A3DA-3FD5CD8559A7}" dt="2019-05-13T14:13:52.206" v="157"/>
          <ac:spMkLst>
            <pc:docMk/>
            <pc:sldMk cId="2740805509" sldId="262"/>
            <ac:spMk id="4" creationId="{519B0AC3-1921-461C-A249-BF2D7301E7A5}"/>
          </ac:spMkLst>
        </pc:spChg>
        <pc:spChg chg="add mod">
          <ac:chgData name="Scott McMullan" userId="6414a2c7-78ac-4fbe-a43b-0c1d1ff3276e" providerId="ADAL" clId="{1FA49F1C-BF62-4B40-A3DA-3FD5CD8559A7}" dt="2019-05-13T14:14:22.410" v="162" actId="1076"/>
          <ac:spMkLst>
            <pc:docMk/>
            <pc:sldMk cId="2740805509" sldId="262"/>
            <ac:spMk id="6" creationId="{1D004D51-7669-4B42-BB10-203B3C22C663}"/>
          </ac:spMkLst>
        </pc:spChg>
        <pc:picChg chg="add mod">
          <ac:chgData name="Scott McMullan" userId="6414a2c7-78ac-4fbe-a43b-0c1d1ff3276e" providerId="ADAL" clId="{1FA49F1C-BF62-4B40-A3DA-3FD5CD8559A7}" dt="2019-05-13T14:14:03.337" v="160" actId="1076"/>
          <ac:picMkLst>
            <pc:docMk/>
            <pc:sldMk cId="2740805509" sldId="262"/>
            <ac:picMk id="5" creationId="{8AA5AA60-D492-4A7B-AFB2-9D48D084DCE1}"/>
          </ac:picMkLst>
        </pc:picChg>
      </pc:sldChg>
      <pc:sldChg chg="modSp add modTransition">
        <pc:chgData name="Scott McMullan" userId="6414a2c7-78ac-4fbe-a43b-0c1d1ff3276e" providerId="ADAL" clId="{1FA49F1C-BF62-4B40-A3DA-3FD5CD8559A7}" dt="2019-05-13T14:57:38.698" v="1738"/>
        <pc:sldMkLst>
          <pc:docMk/>
          <pc:sldMk cId="2914502786" sldId="263"/>
        </pc:sldMkLst>
        <pc:spChg chg="mod">
          <ac:chgData name="Scott McMullan" userId="6414a2c7-78ac-4fbe-a43b-0c1d1ff3276e" providerId="ADAL" clId="{1FA49F1C-BF62-4B40-A3DA-3FD5CD8559A7}" dt="2019-05-13T14:17:02.964" v="207"/>
          <ac:spMkLst>
            <pc:docMk/>
            <pc:sldMk cId="2914502786" sldId="263"/>
            <ac:spMk id="2" creationId="{D5EE577F-8A27-4C56-9EBE-A7BB97B2774B}"/>
          </ac:spMkLst>
        </pc:spChg>
        <pc:spChg chg="mod">
          <ac:chgData name="Scott McMullan" userId="6414a2c7-78ac-4fbe-a43b-0c1d1ff3276e" providerId="ADAL" clId="{1FA49F1C-BF62-4B40-A3DA-3FD5CD8559A7}" dt="2019-05-13T14:18:03.045" v="229" actId="123"/>
          <ac:spMkLst>
            <pc:docMk/>
            <pc:sldMk cId="2914502786" sldId="263"/>
            <ac:spMk id="3" creationId="{E6968C41-2E6C-4657-BA8D-CCAD096E0FA9}"/>
          </ac:spMkLst>
        </pc:spChg>
      </pc:sldChg>
      <pc:sldChg chg="modSp add modTransition setBg">
        <pc:chgData name="Scott McMullan" userId="6414a2c7-78ac-4fbe-a43b-0c1d1ff3276e" providerId="ADAL" clId="{1FA49F1C-BF62-4B40-A3DA-3FD5CD8559A7}" dt="2019-05-13T14:57:38.698" v="1738"/>
        <pc:sldMkLst>
          <pc:docMk/>
          <pc:sldMk cId="1793931492" sldId="264"/>
        </pc:sldMkLst>
        <pc:spChg chg="mod">
          <ac:chgData name="Scott McMullan" userId="6414a2c7-78ac-4fbe-a43b-0c1d1ff3276e" providerId="ADAL" clId="{1FA49F1C-BF62-4B40-A3DA-3FD5CD8559A7}" dt="2019-05-13T14:17:33.270" v="224" actId="20577"/>
          <ac:spMkLst>
            <pc:docMk/>
            <pc:sldMk cId="1793931492" sldId="264"/>
            <ac:spMk id="2" creationId="{2A19B920-94C3-4774-8EF5-E43A12E7404A}"/>
          </ac:spMkLst>
        </pc:spChg>
        <pc:spChg chg="mod">
          <ac:chgData name="Scott McMullan" userId="6414a2c7-78ac-4fbe-a43b-0c1d1ff3276e" providerId="ADAL" clId="{1FA49F1C-BF62-4B40-A3DA-3FD5CD8559A7}" dt="2019-05-13T14:17:59.341" v="228" actId="123"/>
          <ac:spMkLst>
            <pc:docMk/>
            <pc:sldMk cId="1793931492" sldId="264"/>
            <ac:spMk id="3" creationId="{229F741C-6D34-4A34-BB8E-395D9BE4D48B}"/>
          </ac:spMkLst>
        </pc:spChg>
      </pc:sldChg>
      <pc:sldChg chg="addSp delSp modSp add modTransition setBg">
        <pc:chgData name="Scott McMullan" userId="6414a2c7-78ac-4fbe-a43b-0c1d1ff3276e" providerId="ADAL" clId="{1FA49F1C-BF62-4B40-A3DA-3FD5CD8559A7}" dt="2019-05-13T14:57:38.698" v="1738"/>
        <pc:sldMkLst>
          <pc:docMk/>
          <pc:sldMk cId="3272387651" sldId="265"/>
        </pc:sldMkLst>
        <pc:spChg chg="mod">
          <ac:chgData name="Scott McMullan" userId="6414a2c7-78ac-4fbe-a43b-0c1d1ff3276e" providerId="ADAL" clId="{1FA49F1C-BF62-4B40-A3DA-3FD5CD8559A7}" dt="2019-05-13T14:18:13.890" v="239" actId="20577"/>
          <ac:spMkLst>
            <pc:docMk/>
            <pc:sldMk cId="3272387651" sldId="265"/>
            <ac:spMk id="2" creationId="{89731748-423C-4BB8-8CD8-AEFFD03B5F47}"/>
          </ac:spMkLst>
        </pc:spChg>
        <pc:spChg chg="mod">
          <ac:chgData name="Scott McMullan" userId="6414a2c7-78ac-4fbe-a43b-0c1d1ff3276e" providerId="ADAL" clId="{1FA49F1C-BF62-4B40-A3DA-3FD5CD8559A7}" dt="2019-05-13T14:24:17.943" v="360" actId="123"/>
          <ac:spMkLst>
            <pc:docMk/>
            <pc:sldMk cId="3272387651" sldId="265"/>
            <ac:spMk id="3" creationId="{7650503F-26BF-441E-86F5-F1C229351DCE}"/>
          </ac:spMkLst>
        </pc:spChg>
        <pc:spChg chg="del">
          <ac:chgData name="Scott McMullan" userId="6414a2c7-78ac-4fbe-a43b-0c1d1ff3276e" providerId="ADAL" clId="{1FA49F1C-BF62-4B40-A3DA-3FD5CD8559A7}" dt="2019-05-13T14:18:29.146" v="242"/>
          <ac:spMkLst>
            <pc:docMk/>
            <pc:sldMk cId="3272387651" sldId="265"/>
            <ac:spMk id="4" creationId="{1EFABD07-79A7-4D5F-A4CB-2903D46BD0A7}"/>
          </ac:spMkLst>
        </pc:spChg>
        <pc:spChg chg="add mod">
          <ac:chgData name="Scott McMullan" userId="6414a2c7-78ac-4fbe-a43b-0c1d1ff3276e" providerId="ADAL" clId="{1FA49F1C-BF62-4B40-A3DA-3FD5CD8559A7}" dt="2019-05-13T14:20:46.290" v="283" actId="207"/>
          <ac:spMkLst>
            <pc:docMk/>
            <pc:sldMk cId="3272387651" sldId="265"/>
            <ac:spMk id="6" creationId="{D2FF91A9-6AE5-45A7-A636-BA5673BA7DA9}"/>
          </ac:spMkLst>
        </pc:spChg>
        <pc:picChg chg="add mod">
          <ac:chgData name="Scott McMullan" userId="6414a2c7-78ac-4fbe-a43b-0c1d1ff3276e" providerId="ADAL" clId="{1FA49F1C-BF62-4B40-A3DA-3FD5CD8559A7}" dt="2019-05-13T14:25:21.046" v="375" actId="207"/>
          <ac:picMkLst>
            <pc:docMk/>
            <pc:sldMk cId="3272387651" sldId="265"/>
            <ac:picMk id="5" creationId="{D14C50A4-4C4E-4C27-9151-351C22C1E8B8}"/>
          </ac:picMkLst>
        </pc:picChg>
      </pc:sldChg>
      <pc:sldChg chg="modSp add modTransition">
        <pc:chgData name="Scott McMullan" userId="6414a2c7-78ac-4fbe-a43b-0c1d1ff3276e" providerId="ADAL" clId="{1FA49F1C-BF62-4B40-A3DA-3FD5CD8559A7}" dt="2019-05-13T14:57:38.698" v="1738"/>
        <pc:sldMkLst>
          <pc:docMk/>
          <pc:sldMk cId="1769978964" sldId="266"/>
        </pc:sldMkLst>
        <pc:spChg chg="mod">
          <ac:chgData name="Scott McMullan" userId="6414a2c7-78ac-4fbe-a43b-0c1d1ff3276e" providerId="ADAL" clId="{1FA49F1C-BF62-4B40-A3DA-3FD5CD8559A7}" dt="2019-05-13T14:21:45.888" v="296" actId="20577"/>
          <ac:spMkLst>
            <pc:docMk/>
            <pc:sldMk cId="1769978964" sldId="266"/>
            <ac:spMk id="2" creationId="{7065F41C-70B4-462C-9B11-168D2582D2E3}"/>
          </ac:spMkLst>
        </pc:spChg>
        <pc:spChg chg="mod">
          <ac:chgData name="Scott McMullan" userId="6414a2c7-78ac-4fbe-a43b-0c1d1ff3276e" providerId="ADAL" clId="{1FA49F1C-BF62-4B40-A3DA-3FD5CD8559A7}" dt="2019-05-13T14:24:23.119" v="361" actId="123"/>
          <ac:spMkLst>
            <pc:docMk/>
            <pc:sldMk cId="1769978964" sldId="266"/>
            <ac:spMk id="3" creationId="{28EBBCBB-7F30-4B6F-A861-3FA243F5CAA2}"/>
          </ac:spMkLst>
        </pc:spChg>
      </pc:sldChg>
      <pc:sldChg chg="modSp add modTransition">
        <pc:chgData name="Scott McMullan" userId="6414a2c7-78ac-4fbe-a43b-0c1d1ff3276e" providerId="ADAL" clId="{1FA49F1C-BF62-4B40-A3DA-3FD5CD8559A7}" dt="2019-05-13T14:57:38.698" v="1738"/>
        <pc:sldMkLst>
          <pc:docMk/>
          <pc:sldMk cId="1107322726" sldId="267"/>
        </pc:sldMkLst>
        <pc:spChg chg="mod">
          <ac:chgData name="Scott McMullan" userId="6414a2c7-78ac-4fbe-a43b-0c1d1ff3276e" providerId="ADAL" clId="{1FA49F1C-BF62-4B40-A3DA-3FD5CD8559A7}" dt="2019-05-13T14:22:58.246" v="315" actId="20577"/>
          <ac:spMkLst>
            <pc:docMk/>
            <pc:sldMk cId="1107322726" sldId="267"/>
            <ac:spMk id="2" creationId="{E346E251-0FB8-4975-8682-7F4213473E9A}"/>
          </ac:spMkLst>
        </pc:spChg>
        <pc:spChg chg="mod">
          <ac:chgData name="Scott McMullan" userId="6414a2c7-78ac-4fbe-a43b-0c1d1ff3276e" providerId="ADAL" clId="{1FA49F1C-BF62-4B40-A3DA-3FD5CD8559A7}" dt="2019-05-13T14:24:26.870" v="362" actId="123"/>
          <ac:spMkLst>
            <pc:docMk/>
            <pc:sldMk cId="1107322726" sldId="267"/>
            <ac:spMk id="3" creationId="{379063F2-06D3-48C3-90AF-35D6B88042F1}"/>
          </ac:spMkLst>
        </pc:spChg>
      </pc:sldChg>
      <pc:sldChg chg="modSp add modTransition">
        <pc:chgData name="Scott McMullan" userId="6414a2c7-78ac-4fbe-a43b-0c1d1ff3276e" providerId="ADAL" clId="{1FA49F1C-BF62-4B40-A3DA-3FD5CD8559A7}" dt="2019-05-13T14:57:38.698" v="1738"/>
        <pc:sldMkLst>
          <pc:docMk/>
          <pc:sldMk cId="2811075981" sldId="268"/>
        </pc:sldMkLst>
        <pc:spChg chg="mod">
          <ac:chgData name="Scott McMullan" userId="6414a2c7-78ac-4fbe-a43b-0c1d1ff3276e" providerId="ADAL" clId="{1FA49F1C-BF62-4B40-A3DA-3FD5CD8559A7}" dt="2019-05-13T14:23:53.159" v="349" actId="20577"/>
          <ac:spMkLst>
            <pc:docMk/>
            <pc:sldMk cId="2811075981" sldId="268"/>
            <ac:spMk id="2" creationId="{5E8396C2-B120-4EC5-881C-483C4FEEAF79}"/>
          </ac:spMkLst>
        </pc:spChg>
        <pc:spChg chg="mod">
          <ac:chgData name="Scott McMullan" userId="6414a2c7-78ac-4fbe-a43b-0c1d1ff3276e" providerId="ADAL" clId="{1FA49F1C-BF62-4B40-A3DA-3FD5CD8559A7}" dt="2019-05-13T14:24:30.219" v="363" actId="123"/>
          <ac:spMkLst>
            <pc:docMk/>
            <pc:sldMk cId="2811075981" sldId="268"/>
            <ac:spMk id="3" creationId="{5F771E6D-09F4-40E1-88BC-885E3B964969}"/>
          </ac:spMkLst>
        </pc:spChg>
      </pc:sldChg>
      <pc:sldChg chg="addSp delSp modSp add modTransition">
        <pc:chgData name="Scott McMullan" userId="6414a2c7-78ac-4fbe-a43b-0c1d1ff3276e" providerId="ADAL" clId="{1FA49F1C-BF62-4B40-A3DA-3FD5CD8559A7}" dt="2019-05-13T14:57:38.698" v="1738"/>
        <pc:sldMkLst>
          <pc:docMk/>
          <pc:sldMk cId="4229042441" sldId="269"/>
        </pc:sldMkLst>
        <pc:spChg chg="mod">
          <ac:chgData name="Scott McMullan" userId="6414a2c7-78ac-4fbe-a43b-0c1d1ff3276e" providerId="ADAL" clId="{1FA49F1C-BF62-4B40-A3DA-3FD5CD8559A7}" dt="2019-05-13T14:24:06.396" v="359" actId="20577"/>
          <ac:spMkLst>
            <pc:docMk/>
            <pc:sldMk cId="4229042441" sldId="269"/>
            <ac:spMk id="2" creationId="{4EC09239-BF8C-48DF-A64C-61DF667ECAC6}"/>
          </ac:spMkLst>
        </pc:spChg>
        <pc:spChg chg="mod">
          <ac:chgData name="Scott McMullan" userId="6414a2c7-78ac-4fbe-a43b-0c1d1ff3276e" providerId="ADAL" clId="{1FA49F1C-BF62-4B40-A3DA-3FD5CD8559A7}" dt="2019-05-13T14:25:51.045" v="379" actId="123"/>
          <ac:spMkLst>
            <pc:docMk/>
            <pc:sldMk cId="4229042441" sldId="269"/>
            <ac:spMk id="3" creationId="{6B8EABEE-58B5-4113-A90E-C0762035C3EF}"/>
          </ac:spMkLst>
        </pc:spChg>
        <pc:spChg chg="del mod">
          <ac:chgData name="Scott McMullan" userId="6414a2c7-78ac-4fbe-a43b-0c1d1ff3276e" providerId="ADAL" clId="{1FA49F1C-BF62-4B40-A3DA-3FD5CD8559A7}" dt="2019-05-13T14:24:52.043" v="369"/>
          <ac:spMkLst>
            <pc:docMk/>
            <pc:sldMk cId="4229042441" sldId="269"/>
            <ac:spMk id="4" creationId="{D48FE538-4989-443A-8C3C-A219B12566CF}"/>
          </ac:spMkLst>
        </pc:spChg>
        <pc:spChg chg="add mod">
          <ac:chgData name="Scott McMullan" userId="6414a2c7-78ac-4fbe-a43b-0c1d1ff3276e" providerId="ADAL" clId="{1FA49F1C-BF62-4B40-A3DA-3FD5CD8559A7}" dt="2019-05-13T14:25:42.789" v="378" actId="207"/>
          <ac:spMkLst>
            <pc:docMk/>
            <pc:sldMk cId="4229042441" sldId="269"/>
            <ac:spMk id="6" creationId="{1E535DB6-DE04-495C-836F-C1D4DC64EFF8}"/>
          </ac:spMkLst>
        </pc:spChg>
        <pc:picChg chg="add mod">
          <ac:chgData name="Scott McMullan" userId="6414a2c7-78ac-4fbe-a43b-0c1d1ff3276e" providerId="ADAL" clId="{1FA49F1C-BF62-4B40-A3DA-3FD5CD8559A7}" dt="2019-05-13T14:24:59.470" v="371" actId="207"/>
          <ac:picMkLst>
            <pc:docMk/>
            <pc:sldMk cId="4229042441" sldId="269"/>
            <ac:picMk id="5" creationId="{86A1E372-B6EE-48F0-B99D-B8603F9DA141}"/>
          </ac:picMkLst>
        </pc:picChg>
      </pc:sldChg>
      <pc:sldChg chg="modSp add modTransition">
        <pc:chgData name="Scott McMullan" userId="6414a2c7-78ac-4fbe-a43b-0c1d1ff3276e" providerId="ADAL" clId="{1FA49F1C-BF62-4B40-A3DA-3FD5CD8559A7}" dt="2019-05-13T14:57:38.698" v="1738"/>
        <pc:sldMkLst>
          <pc:docMk/>
          <pc:sldMk cId="687582251" sldId="270"/>
        </pc:sldMkLst>
        <pc:spChg chg="mod">
          <ac:chgData name="Scott McMullan" userId="6414a2c7-78ac-4fbe-a43b-0c1d1ff3276e" providerId="ADAL" clId="{1FA49F1C-BF62-4B40-A3DA-3FD5CD8559A7}" dt="2019-05-13T14:26:26.915" v="427" actId="20577"/>
          <ac:spMkLst>
            <pc:docMk/>
            <pc:sldMk cId="687582251" sldId="270"/>
            <ac:spMk id="2" creationId="{5E95BABA-C2C2-4C27-B11E-31C097F5CD65}"/>
          </ac:spMkLst>
        </pc:spChg>
        <pc:spChg chg="mod">
          <ac:chgData name="Scott McMullan" userId="6414a2c7-78ac-4fbe-a43b-0c1d1ff3276e" providerId="ADAL" clId="{1FA49F1C-BF62-4B40-A3DA-3FD5CD8559A7}" dt="2019-05-13T14:27:23.987" v="434" actId="20577"/>
          <ac:spMkLst>
            <pc:docMk/>
            <pc:sldMk cId="687582251" sldId="270"/>
            <ac:spMk id="3" creationId="{4922CF2D-C9BF-4A6C-B2B3-BF34B37EFEEF}"/>
          </ac:spMkLst>
        </pc:spChg>
      </pc:sldChg>
      <pc:sldChg chg="modSp add modTransition">
        <pc:chgData name="Scott McMullan" userId="6414a2c7-78ac-4fbe-a43b-0c1d1ff3276e" providerId="ADAL" clId="{1FA49F1C-BF62-4B40-A3DA-3FD5CD8559A7}" dt="2019-05-13T14:57:38.698" v="1738"/>
        <pc:sldMkLst>
          <pc:docMk/>
          <pc:sldMk cId="1816588245" sldId="271"/>
        </pc:sldMkLst>
        <pc:spChg chg="mod">
          <ac:chgData name="Scott McMullan" userId="6414a2c7-78ac-4fbe-a43b-0c1d1ff3276e" providerId="ADAL" clId="{1FA49F1C-BF62-4B40-A3DA-3FD5CD8559A7}" dt="2019-05-13T14:27:31.407" v="446" actId="20577"/>
          <ac:spMkLst>
            <pc:docMk/>
            <pc:sldMk cId="1816588245" sldId="271"/>
            <ac:spMk id="2" creationId="{538E577A-3043-4C88-9A8D-8E3AC1166B36}"/>
          </ac:spMkLst>
        </pc:spChg>
        <pc:spChg chg="mod">
          <ac:chgData name="Scott McMullan" userId="6414a2c7-78ac-4fbe-a43b-0c1d1ff3276e" providerId="ADAL" clId="{1FA49F1C-BF62-4B40-A3DA-3FD5CD8559A7}" dt="2019-05-13T14:28:49.624" v="536" actId="123"/>
          <ac:spMkLst>
            <pc:docMk/>
            <pc:sldMk cId="1816588245" sldId="271"/>
            <ac:spMk id="3" creationId="{A0D4FB52-EE2A-4C28-99A3-38AA089CAC8B}"/>
          </ac:spMkLst>
        </pc:spChg>
      </pc:sldChg>
      <pc:sldChg chg="addSp delSp modSp add modTransition">
        <pc:chgData name="Scott McMullan" userId="6414a2c7-78ac-4fbe-a43b-0c1d1ff3276e" providerId="ADAL" clId="{1FA49F1C-BF62-4B40-A3DA-3FD5CD8559A7}" dt="2019-05-13T14:57:38.698" v="1738"/>
        <pc:sldMkLst>
          <pc:docMk/>
          <pc:sldMk cId="2310157613" sldId="272"/>
        </pc:sldMkLst>
        <pc:spChg chg="mod">
          <ac:chgData name="Scott McMullan" userId="6414a2c7-78ac-4fbe-a43b-0c1d1ff3276e" providerId="ADAL" clId="{1FA49F1C-BF62-4B40-A3DA-3FD5CD8559A7}" dt="2019-05-13T14:29:02.758" v="547" actId="20577"/>
          <ac:spMkLst>
            <pc:docMk/>
            <pc:sldMk cId="2310157613" sldId="272"/>
            <ac:spMk id="2" creationId="{4DE987A4-F8D1-4613-855F-6DC73B893F97}"/>
          </ac:spMkLst>
        </pc:spChg>
        <pc:spChg chg="mod">
          <ac:chgData name="Scott McMullan" userId="6414a2c7-78ac-4fbe-a43b-0c1d1ff3276e" providerId="ADAL" clId="{1FA49F1C-BF62-4B40-A3DA-3FD5CD8559A7}" dt="2019-05-13T14:28:44.041" v="535" actId="123"/>
          <ac:spMkLst>
            <pc:docMk/>
            <pc:sldMk cId="2310157613" sldId="272"/>
            <ac:spMk id="3" creationId="{6F42A720-B187-426F-A5A7-9FE2C0DB637B}"/>
          </ac:spMkLst>
        </pc:spChg>
        <pc:spChg chg="del">
          <ac:chgData name="Scott McMullan" userId="6414a2c7-78ac-4fbe-a43b-0c1d1ff3276e" providerId="ADAL" clId="{1FA49F1C-BF62-4B40-A3DA-3FD5CD8559A7}" dt="2019-05-13T14:28:11.120" v="454"/>
          <ac:spMkLst>
            <pc:docMk/>
            <pc:sldMk cId="2310157613" sldId="272"/>
            <ac:spMk id="4" creationId="{9524BF20-48AA-43E1-B789-83ECD61F773D}"/>
          </ac:spMkLst>
        </pc:spChg>
        <pc:spChg chg="add mod">
          <ac:chgData name="Scott McMullan" userId="6414a2c7-78ac-4fbe-a43b-0c1d1ff3276e" providerId="ADAL" clId="{1FA49F1C-BF62-4B40-A3DA-3FD5CD8559A7}" dt="2019-05-13T14:28:39.400" v="534" actId="207"/>
          <ac:spMkLst>
            <pc:docMk/>
            <pc:sldMk cId="2310157613" sldId="272"/>
            <ac:spMk id="6" creationId="{5C925BF2-9845-43FF-849D-D959F3DF0515}"/>
          </ac:spMkLst>
        </pc:spChg>
        <pc:picChg chg="add mod">
          <ac:chgData name="Scott McMullan" userId="6414a2c7-78ac-4fbe-a43b-0c1d1ff3276e" providerId="ADAL" clId="{1FA49F1C-BF62-4B40-A3DA-3FD5CD8559A7}" dt="2019-05-13T14:28:26.775" v="531" actId="207"/>
          <ac:picMkLst>
            <pc:docMk/>
            <pc:sldMk cId="2310157613" sldId="272"/>
            <ac:picMk id="5" creationId="{0F6DA8BD-09F3-46BC-B50E-CA8B79BEC8C6}"/>
          </ac:picMkLst>
        </pc:picChg>
      </pc:sldChg>
      <pc:sldChg chg="modSp add modTransition">
        <pc:chgData name="Scott McMullan" userId="6414a2c7-78ac-4fbe-a43b-0c1d1ff3276e" providerId="ADAL" clId="{1FA49F1C-BF62-4B40-A3DA-3FD5CD8559A7}" dt="2019-05-13T14:57:38.698" v="1738"/>
        <pc:sldMkLst>
          <pc:docMk/>
          <pc:sldMk cId="1197935238" sldId="273"/>
        </pc:sldMkLst>
        <pc:spChg chg="mod">
          <ac:chgData name="Scott McMullan" userId="6414a2c7-78ac-4fbe-a43b-0c1d1ff3276e" providerId="ADAL" clId="{1FA49F1C-BF62-4B40-A3DA-3FD5CD8559A7}" dt="2019-05-13T14:29:16.301" v="561" actId="20577"/>
          <ac:spMkLst>
            <pc:docMk/>
            <pc:sldMk cId="1197935238" sldId="273"/>
            <ac:spMk id="2" creationId="{9B591045-FA85-428A-B3DE-4F29696B8CB8}"/>
          </ac:spMkLst>
        </pc:spChg>
        <pc:spChg chg="mod">
          <ac:chgData name="Scott McMullan" userId="6414a2c7-78ac-4fbe-a43b-0c1d1ff3276e" providerId="ADAL" clId="{1FA49F1C-BF62-4B40-A3DA-3FD5CD8559A7}" dt="2019-05-13T14:30:49.043" v="604" actId="123"/>
          <ac:spMkLst>
            <pc:docMk/>
            <pc:sldMk cId="1197935238" sldId="273"/>
            <ac:spMk id="3" creationId="{0FE05417-4FA0-4EB2-8F61-8F7EC3BA1FF6}"/>
          </ac:spMkLst>
        </pc:spChg>
      </pc:sldChg>
      <pc:sldChg chg="add del">
        <pc:chgData name="Scott McMullan" userId="6414a2c7-78ac-4fbe-a43b-0c1d1ff3276e" providerId="ADAL" clId="{1FA49F1C-BF62-4B40-A3DA-3FD5CD8559A7}" dt="2019-05-13T14:29:10.048" v="549"/>
        <pc:sldMkLst>
          <pc:docMk/>
          <pc:sldMk cId="3434867399" sldId="273"/>
        </pc:sldMkLst>
      </pc:sldChg>
      <pc:sldChg chg="modSp add modTransition">
        <pc:chgData name="Scott McMullan" userId="6414a2c7-78ac-4fbe-a43b-0c1d1ff3276e" providerId="ADAL" clId="{1FA49F1C-BF62-4B40-A3DA-3FD5CD8559A7}" dt="2019-05-13T14:57:38.698" v="1738"/>
        <pc:sldMkLst>
          <pc:docMk/>
          <pc:sldMk cId="3257277909" sldId="274"/>
        </pc:sldMkLst>
        <pc:spChg chg="mod">
          <ac:chgData name="Scott McMullan" userId="6414a2c7-78ac-4fbe-a43b-0c1d1ff3276e" providerId="ADAL" clId="{1FA49F1C-BF62-4B40-A3DA-3FD5CD8559A7}" dt="2019-05-13T14:30:38.394" v="603" actId="20577"/>
          <ac:spMkLst>
            <pc:docMk/>
            <pc:sldMk cId="3257277909" sldId="274"/>
            <ac:spMk id="2" creationId="{D143B51E-138C-440F-9C5A-3A92CB5EF5DB}"/>
          </ac:spMkLst>
        </pc:spChg>
        <pc:spChg chg="mod">
          <ac:chgData name="Scott McMullan" userId="6414a2c7-78ac-4fbe-a43b-0c1d1ff3276e" providerId="ADAL" clId="{1FA49F1C-BF62-4B40-A3DA-3FD5CD8559A7}" dt="2019-05-13T14:31:07.816" v="611" actId="123"/>
          <ac:spMkLst>
            <pc:docMk/>
            <pc:sldMk cId="3257277909" sldId="274"/>
            <ac:spMk id="3" creationId="{EA62D3F7-A76A-4BF3-9CE4-1FC08139E584}"/>
          </ac:spMkLst>
        </pc:spChg>
      </pc:sldChg>
      <pc:sldChg chg="modSp add modTransition">
        <pc:chgData name="Scott McMullan" userId="6414a2c7-78ac-4fbe-a43b-0c1d1ff3276e" providerId="ADAL" clId="{1FA49F1C-BF62-4B40-A3DA-3FD5CD8559A7}" dt="2019-05-13T14:57:38.698" v="1738"/>
        <pc:sldMkLst>
          <pc:docMk/>
          <pc:sldMk cId="3842657231" sldId="275"/>
        </pc:sldMkLst>
        <pc:spChg chg="mod">
          <ac:chgData name="Scott McMullan" userId="6414a2c7-78ac-4fbe-a43b-0c1d1ff3276e" providerId="ADAL" clId="{1FA49F1C-BF62-4B40-A3DA-3FD5CD8559A7}" dt="2019-05-13T14:31:23.756" v="638" actId="20577"/>
          <ac:spMkLst>
            <pc:docMk/>
            <pc:sldMk cId="3842657231" sldId="275"/>
            <ac:spMk id="2" creationId="{D56351DC-FCC1-4C49-ABBF-B2091634E318}"/>
          </ac:spMkLst>
        </pc:spChg>
        <pc:spChg chg="mod">
          <ac:chgData name="Scott McMullan" userId="6414a2c7-78ac-4fbe-a43b-0c1d1ff3276e" providerId="ADAL" clId="{1FA49F1C-BF62-4B40-A3DA-3FD5CD8559A7}" dt="2019-05-13T14:31:50.745" v="641" actId="20577"/>
          <ac:spMkLst>
            <pc:docMk/>
            <pc:sldMk cId="3842657231" sldId="275"/>
            <ac:spMk id="3" creationId="{7A9D2F35-17D7-4FF6-9D4C-FF59EEA3D9F7}"/>
          </ac:spMkLst>
        </pc:spChg>
      </pc:sldChg>
      <pc:sldChg chg="modSp add modTransition">
        <pc:chgData name="Scott McMullan" userId="6414a2c7-78ac-4fbe-a43b-0c1d1ff3276e" providerId="ADAL" clId="{1FA49F1C-BF62-4B40-A3DA-3FD5CD8559A7}" dt="2019-05-13T14:57:38.698" v="1738"/>
        <pc:sldMkLst>
          <pc:docMk/>
          <pc:sldMk cId="1905429903" sldId="276"/>
        </pc:sldMkLst>
        <pc:spChg chg="mod">
          <ac:chgData name="Scott McMullan" userId="6414a2c7-78ac-4fbe-a43b-0c1d1ff3276e" providerId="ADAL" clId="{1FA49F1C-BF62-4B40-A3DA-3FD5CD8559A7}" dt="2019-05-13T14:32:13.325" v="664" actId="20577"/>
          <ac:spMkLst>
            <pc:docMk/>
            <pc:sldMk cId="1905429903" sldId="276"/>
            <ac:spMk id="2" creationId="{CE85E019-ED50-42F8-8E92-97805D8165A2}"/>
          </ac:spMkLst>
        </pc:spChg>
        <pc:spChg chg="mod">
          <ac:chgData name="Scott McMullan" userId="6414a2c7-78ac-4fbe-a43b-0c1d1ff3276e" providerId="ADAL" clId="{1FA49F1C-BF62-4B40-A3DA-3FD5CD8559A7}" dt="2019-05-13T14:32:26.943" v="668" actId="1076"/>
          <ac:spMkLst>
            <pc:docMk/>
            <pc:sldMk cId="1905429903" sldId="276"/>
            <ac:spMk id="3" creationId="{A9F75C58-FEE3-4EE5-9CF6-87B32EC871C3}"/>
          </ac:spMkLst>
        </pc:spChg>
      </pc:sldChg>
      <pc:sldChg chg="modSp add modTransition">
        <pc:chgData name="Scott McMullan" userId="6414a2c7-78ac-4fbe-a43b-0c1d1ff3276e" providerId="ADAL" clId="{1FA49F1C-BF62-4B40-A3DA-3FD5CD8559A7}" dt="2019-05-13T14:57:38.698" v="1738"/>
        <pc:sldMkLst>
          <pc:docMk/>
          <pc:sldMk cId="1778522407" sldId="277"/>
        </pc:sldMkLst>
        <pc:spChg chg="mod">
          <ac:chgData name="Scott McMullan" userId="6414a2c7-78ac-4fbe-a43b-0c1d1ff3276e" providerId="ADAL" clId="{1FA49F1C-BF62-4B40-A3DA-3FD5CD8559A7}" dt="2019-05-13T14:32:50.748" v="694" actId="313"/>
          <ac:spMkLst>
            <pc:docMk/>
            <pc:sldMk cId="1778522407" sldId="277"/>
            <ac:spMk id="2" creationId="{C0030052-C324-4D5D-888A-0D4FE26C4D13}"/>
          </ac:spMkLst>
        </pc:spChg>
        <pc:spChg chg="mod">
          <ac:chgData name="Scott McMullan" userId="6414a2c7-78ac-4fbe-a43b-0c1d1ff3276e" providerId="ADAL" clId="{1FA49F1C-BF62-4B40-A3DA-3FD5CD8559A7}" dt="2019-05-13T14:33:15.852" v="800" actId="20577"/>
          <ac:spMkLst>
            <pc:docMk/>
            <pc:sldMk cId="1778522407" sldId="277"/>
            <ac:spMk id="3" creationId="{1D7B545F-E4CF-4EA8-B7F7-215D60A904D4}"/>
          </ac:spMkLst>
        </pc:spChg>
      </pc:sldChg>
      <pc:sldChg chg="modSp add modTransition">
        <pc:chgData name="Scott McMullan" userId="6414a2c7-78ac-4fbe-a43b-0c1d1ff3276e" providerId="ADAL" clId="{1FA49F1C-BF62-4B40-A3DA-3FD5CD8559A7}" dt="2019-05-13T14:57:38.698" v="1738"/>
        <pc:sldMkLst>
          <pc:docMk/>
          <pc:sldMk cId="2765362653" sldId="278"/>
        </pc:sldMkLst>
        <pc:spChg chg="mod">
          <ac:chgData name="Scott McMullan" userId="6414a2c7-78ac-4fbe-a43b-0c1d1ff3276e" providerId="ADAL" clId="{1FA49F1C-BF62-4B40-A3DA-3FD5CD8559A7}" dt="2019-05-13T14:33:40.834" v="840" actId="20577"/>
          <ac:spMkLst>
            <pc:docMk/>
            <pc:sldMk cId="2765362653" sldId="278"/>
            <ac:spMk id="2" creationId="{C020A43C-4F38-4C05-92AD-9C5A63D486B3}"/>
          </ac:spMkLst>
        </pc:spChg>
        <pc:spChg chg="mod">
          <ac:chgData name="Scott McMullan" userId="6414a2c7-78ac-4fbe-a43b-0c1d1ff3276e" providerId="ADAL" clId="{1FA49F1C-BF62-4B40-A3DA-3FD5CD8559A7}" dt="2019-05-13T14:40:22.748" v="1084" actId="1076"/>
          <ac:spMkLst>
            <pc:docMk/>
            <pc:sldMk cId="2765362653" sldId="278"/>
            <ac:spMk id="3" creationId="{20D6829E-6106-408B-9153-9AEDB0E52B45}"/>
          </ac:spMkLst>
        </pc:spChg>
      </pc:sldChg>
      <pc:sldChg chg="addSp delSp modSp add modTransition">
        <pc:chgData name="Scott McMullan" userId="6414a2c7-78ac-4fbe-a43b-0c1d1ff3276e" providerId="ADAL" clId="{1FA49F1C-BF62-4B40-A3DA-3FD5CD8559A7}" dt="2019-05-13T14:57:38.698" v="1738"/>
        <pc:sldMkLst>
          <pc:docMk/>
          <pc:sldMk cId="773514238" sldId="279"/>
        </pc:sldMkLst>
        <pc:spChg chg="mod">
          <ac:chgData name="Scott McMullan" userId="6414a2c7-78ac-4fbe-a43b-0c1d1ff3276e" providerId="ADAL" clId="{1FA49F1C-BF62-4B40-A3DA-3FD5CD8559A7}" dt="2019-05-13T14:34:55.010" v="930" actId="20577"/>
          <ac:spMkLst>
            <pc:docMk/>
            <pc:sldMk cId="773514238" sldId="279"/>
            <ac:spMk id="2" creationId="{8610880B-488E-4271-934D-53355771E562}"/>
          </ac:spMkLst>
        </pc:spChg>
        <pc:spChg chg="del mod">
          <ac:chgData name="Scott McMullan" userId="6414a2c7-78ac-4fbe-a43b-0c1d1ff3276e" providerId="ADAL" clId="{1FA49F1C-BF62-4B40-A3DA-3FD5CD8559A7}" dt="2019-05-13T14:36:47.959" v="947"/>
          <ac:spMkLst>
            <pc:docMk/>
            <pc:sldMk cId="773514238" sldId="279"/>
            <ac:spMk id="3" creationId="{C5CA05CA-F0F2-48A6-965D-A9AA0E365491}"/>
          </ac:spMkLst>
        </pc:spChg>
        <pc:spChg chg="add del mod">
          <ac:chgData name="Scott McMullan" userId="6414a2c7-78ac-4fbe-a43b-0c1d1ff3276e" providerId="ADAL" clId="{1FA49F1C-BF62-4B40-A3DA-3FD5CD8559A7}" dt="2019-05-13T14:37:41.877" v="955" actId="478"/>
          <ac:spMkLst>
            <pc:docMk/>
            <pc:sldMk cId="773514238" sldId="279"/>
            <ac:spMk id="7" creationId="{7254C9CD-4FD1-4811-B724-EF2E63512CFC}"/>
          </ac:spMkLst>
        </pc:spChg>
        <pc:picChg chg="add del mod">
          <ac:chgData name="Scott McMullan" userId="6414a2c7-78ac-4fbe-a43b-0c1d1ff3276e" providerId="ADAL" clId="{1FA49F1C-BF62-4B40-A3DA-3FD5CD8559A7}" dt="2019-05-13T14:37:35.121" v="953" actId="478"/>
          <ac:picMkLst>
            <pc:docMk/>
            <pc:sldMk cId="773514238" sldId="279"/>
            <ac:picMk id="4" creationId="{D9D590AA-89E5-41C0-BAB6-8E657617ABE8}"/>
          </ac:picMkLst>
        </pc:picChg>
        <pc:picChg chg="add mod">
          <ac:chgData name="Scott McMullan" userId="6414a2c7-78ac-4fbe-a43b-0c1d1ff3276e" providerId="ADAL" clId="{1FA49F1C-BF62-4B40-A3DA-3FD5CD8559A7}" dt="2019-05-13T14:38:05.813" v="958" actId="1076"/>
          <ac:picMkLst>
            <pc:docMk/>
            <pc:sldMk cId="773514238" sldId="279"/>
            <ac:picMk id="5" creationId="{BDEDBA8C-984C-4A0E-8F40-F6D9FAE581A7}"/>
          </ac:picMkLst>
        </pc:picChg>
      </pc:sldChg>
      <pc:sldChg chg="modSp add modTransition">
        <pc:chgData name="Scott McMullan" userId="6414a2c7-78ac-4fbe-a43b-0c1d1ff3276e" providerId="ADAL" clId="{1FA49F1C-BF62-4B40-A3DA-3FD5CD8559A7}" dt="2019-05-13T14:57:38.698" v="1738"/>
        <pc:sldMkLst>
          <pc:docMk/>
          <pc:sldMk cId="1633087507" sldId="280"/>
        </pc:sldMkLst>
        <pc:spChg chg="mod">
          <ac:chgData name="Scott McMullan" userId="6414a2c7-78ac-4fbe-a43b-0c1d1ff3276e" providerId="ADAL" clId="{1FA49F1C-BF62-4B40-A3DA-3FD5CD8559A7}" dt="2019-05-13T14:38:33.680" v="1002" actId="20577"/>
          <ac:spMkLst>
            <pc:docMk/>
            <pc:sldMk cId="1633087507" sldId="280"/>
            <ac:spMk id="2" creationId="{B7C5CF05-6B4E-4736-A8A8-ECA7193481F8}"/>
          </ac:spMkLst>
        </pc:spChg>
        <pc:spChg chg="mod">
          <ac:chgData name="Scott McMullan" userId="6414a2c7-78ac-4fbe-a43b-0c1d1ff3276e" providerId="ADAL" clId="{1FA49F1C-BF62-4B40-A3DA-3FD5CD8559A7}" dt="2019-05-13T14:40:18.158" v="1083" actId="1076"/>
          <ac:spMkLst>
            <pc:docMk/>
            <pc:sldMk cId="1633087507" sldId="280"/>
            <ac:spMk id="3" creationId="{38E3DA5C-1242-41D8-A351-6914B24B0ED2}"/>
          </ac:spMkLst>
        </pc:spChg>
      </pc:sldChg>
      <pc:sldChg chg="modSp add modTransition">
        <pc:chgData name="Scott McMullan" userId="6414a2c7-78ac-4fbe-a43b-0c1d1ff3276e" providerId="ADAL" clId="{1FA49F1C-BF62-4B40-A3DA-3FD5CD8559A7}" dt="2019-05-13T14:57:38.698" v="1738"/>
        <pc:sldMkLst>
          <pc:docMk/>
          <pc:sldMk cId="3027618389" sldId="281"/>
        </pc:sldMkLst>
        <pc:spChg chg="mod">
          <ac:chgData name="Scott McMullan" userId="6414a2c7-78ac-4fbe-a43b-0c1d1ff3276e" providerId="ADAL" clId="{1FA49F1C-BF62-4B40-A3DA-3FD5CD8559A7}" dt="2019-05-13T14:41:03.336" v="1170" actId="20577"/>
          <ac:spMkLst>
            <pc:docMk/>
            <pc:sldMk cId="3027618389" sldId="281"/>
            <ac:spMk id="2" creationId="{ED94469D-6494-44DB-B6D5-88389936A364}"/>
          </ac:spMkLst>
        </pc:spChg>
        <pc:spChg chg="mod">
          <ac:chgData name="Scott McMullan" userId="6414a2c7-78ac-4fbe-a43b-0c1d1ff3276e" providerId="ADAL" clId="{1FA49F1C-BF62-4B40-A3DA-3FD5CD8559A7}" dt="2019-05-13T14:41:41.857" v="1186" actId="1076"/>
          <ac:spMkLst>
            <pc:docMk/>
            <pc:sldMk cId="3027618389" sldId="281"/>
            <ac:spMk id="3" creationId="{628FFF03-0216-43E5-BAF9-CFA12AC0A6F8}"/>
          </ac:spMkLst>
        </pc:spChg>
      </pc:sldChg>
      <pc:sldChg chg="addSp delSp modSp add modTransition">
        <pc:chgData name="Scott McMullan" userId="6414a2c7-78ac-4fbe-a43b-0c1d1ff3276e" providerId="ADAL" clId="{1FA49F1C-BF62-4B40-A3DA-3FD5CD8559A7}" dt="2019-05-13T14:57:38.698" v="1738"/>
        <pc:sldMkLst>
          <pc:docMk/>
          <pc:sldMk cId="804266212" sldId="282"/>
        </pc:sldMkLst>
        <pc:spChg chg="mod">
          <ac:chgData name="Scott McMullan" userId="6414a2c7-78ac-4fbe-a43b-0c1d1ff3276e" providerId="ADAL" clId="{1FA49F1C-BF62-4B40-A3DA-3FD5CD8559A7}" dt="2019-05-13T14:42:33.087" v="1229" actId="20577"/>
          <ac:spMkLst>
            <pc:docMk/>
            <pc:sldMk cId="804266212" sldId="282"/>
            <ac:spMk id="2" creationId="{8E42EFDE-067E-4FBC-A7E0-F390B9AC195F}"/>
          </ac:spMkLst>
        </pc:spChg>
        <pc:spChg chg="del">
          <ac:chgData name="Scott McMullan" userId="6414a2c7-78ac-4fbe-a43b-0c1d1ff3276e" providerId="ADAL" clId="{1FA49F1C-BF62-4B40-A3DA-3FD5CD8559A7}" dt="2019-05-13T14:42:36.199" v="1230"/>
          <ac:spMkLst>
            <pc:docMk/>
            <pc:sldMk cId="804266212" sldId="282"/>
            <ac:spMk id="3" creationId="{1937269D-EE98-4A58-A6B9-FFE9037A3F9C}"/>
          </ac:spMkLst>
        </pc:spChg>
        <pc:picChg chg="add mod">
          <ac:chgData name="Scott McMullan" userId="6414a2c7-78ac-4fbe-a43b-0c1d1ff3276e" providerId="ADAL" clId="{1FA49F1C-BF62-4B40-A3DA-3FD5CD8559A7}" dt="2019-05-13T14:42:46.395" v="1234" actId="1076"/>
          <ac:picMkLst>
            <pc:docMk/>
            <pc:sldMk cId="804266212" sldId="282"/>
            <ac:picMk id="4" creationId="{BFA0ED63-6772-4398-B593-8AE6B1922D55}"/>
          </ac:picMkLst>
        </pc:picChg>
      </pc:sldChg>
      <pc:sldChg chg="modSp add modTransition">
        <pc:chgData name="Scott McMullan" userId="6414a2c7-78ac-4fbe-a43b-0c1d1ff3276e" providerId="ADAL" clId="{1FA49F1C-BF62-4B40-A3DA-3FD5CD8559A7}" dt="2019-05-13T14:57:38.698" v="1738"/>
        <pc:sldMkLst>
          <pc:docMk/>
          <pc:sldMk cId="3917811002" sldId="283"/>
        </pc:sldMkLst>
        <pc:spChg chg="mod">
          <ac:chgData name="Scott McMullan" userId="6414a2c7-78ac-4fbe-a43b-0c1d1ff3276e" providerId="ADAL" clId="{1FA49F1C-BF62-4B40-A3DA-3FD5CD8559A7}" dt="2019-05-13T14:43:01.866" v="1287" actId="20577"/>
          <ac:spMkLst>
            <pc:docMk/>
            <pc:sldMk cId="3917811002" sldId="283"/>
            <ac:spMk id="2" creationId="{D823DF48-2523-4F7B-8D7D-6DA783E20BC0}"/>
          </ac:spMkLst>
        </pc:spChg>
        <pc:spChg chg="mod">
          <ac:chgData name="Scott McMullan" userId="6414a2c7-78ac-4fbe-a43b-0c1d1ff3276e" providerId="ADAL" clId="{1FA49F1C-BF62-4B40-A3DA-3FD5CD8559A7}" dt="2019-05-13T14:43:35.212" v="1296" actId="1076"/>
          <ac:spMkLst>
            <pc:docMk/>
            <pc:sldMk cId="3917811002" sldId="283"/>
            <ac:spMk id="3" creationId="{350480D6-3211-4797-B4CF-AABC9B3F3050}"/>
          </ac:spMkLst>
        </pc:spChg>
      </pc:sldChg>
      <pc:sldChg chg="addSp delSp modSp add modTransition">
        <pc:chgData name="Scott McMullan" userId="6414a2c7-78ac-4fbe-a43b-0c1d1ff3276e" providerId="ADAL" clId="{1FA49F1C-BF62-4B40-A3DA-3FD5CD8559A7}" dt="2019-05-13T14:57:38.698" v="1738"/>
        <pc:sldMkLst>
          <pc:docMk/>
          <pc:sldMk cId="3099223717" sldId="284"/>
        </pc:sldMkLst>
        <pc:spChg chg="mod">
          <ac:chgData name="Scott McMullan" userId="6414a2c7-78ac-4fbe-a43b-0c1d1ff3276e" providerId="ADAL" clId="{1FA49F1C-BF62-4B40-A3DA-3FD5CD8559A7}" dt="2019-05-13T14:45:25.585" v="1336" actId="1076"/>
          <ac:spMkLst>
            <pc:docMk/>
            <pc:sldMk cId="3099223717" sldId="284"/>
            <ac:spMk id="2" creationId="{8A436340-8E51-45C4-8B98-1F860AE5DF1C}"/>
          </ac:spMkLst>
        </pc:spChg>
        <pc:spChg chg="del mod">
          <ac:chgData name="Scott McMullan" userId="6414a2c7-78ac-4fbe-a43b-0c1d1ff3276e" providerId="ADAL" clId="{1FA49F1C-BF62-4B40-A3DA-3FD5CD8559A7}" dt="2019-05-13T14:46:46.613" v="1343"/>
          <ac:spMkLst>
            <pc:docMk/>
            <pc:sldMk cId="3099223717" sldId="284"/>
            <ac:spMk id="3" creationId="{A245733C-916B-43E8-A7D4-423C6D1CDB32}"/>
          </ac:spMkLst>
        </pc:spChg>
        <pc:picChg chg="add mod">
          <ac:chgData name="Scott McMullan" userId="6414a2c7-78ac-4fbe-a43b-0c1d1ff3276e" providerId="ADAL" clId="{1FA49F1C-BF62-4B40-A3DA-3FD5CD8559A7}" dt="2019-05-13T14:46:56.699" v="1346" actId="14100"/>
          <ac:picMkLst>
            <pc:docMk/>
            <pc:sldMk cId="3099223717" sldId="284"/>
            <ac:picMk id="4" creationId="{5C657634-1875-49AA-AD71-001666ABA0FF}"/>
          </ac:picMkLst>
        </pc:picChg>
      </pc:sldChg>
      <pc:sldChg chg="add del">
        <pc:chgData name="Scott McMullan" userId="6414a2c7-78ac-4fbe-a43b-0c1d1ff3276e" providerId="ADAL" clId="{1FA49F1C-BF62-4B40-A3DA-3FD5CD8559A7}" dt="2019-05-13T14:47:16.080" v="1348" actId="2696"/>
        <pc:sldMkLst>
          <pc:docMk/>
          <pc:sldMk cId="2592769712" sldId="285"/>
        </pc:sldMkLst>
      </pc:sldChg>
      <pc:sldChg chg="modSp add modTransition">
        <pc:chgData name="Scott McMullan" userId="6414a2c7-78ac-4fbe-a43b-0c1d1ff3276e" providerId="ADAL" clId="{1FA49F1C-BF62-4B40-A3DA-3FD5CD8559A7}" dt="2019-05-13T14:57:38.698" v="1738"/>
        <pc:sldMkLst>
          <pc:docMk/>
          <pc:sldMk cId="3597139112" sldId="285"/>
        </pc:sldMkLst>
        <pc:spChg chg="mod">
          <ac:chgData name="Scott McMullan" userId="6414a2c7-78ac-4fbe-a43b-0c1d1ff3276e" providerId="ADAL" clId="{1FA49F1C-BF62-4B40-A3DA-3FD5CD8559A7}" dt="2019-05-13T14:47:23.780" v="1369" actId="20577"/>
          <ac:spMkLst>
            <pc:docMk/>
            <pc:sldMk cId="3597139112" sldId="285"/>
            <ac:spMk id="2" creationId="{8A831AC8-0F03-4966-B8E1-8D1D2B3C446A}"/>
          </ac:spMkLst>
        </pc:spChg>
        <pc:spChg chg="mod">
          <ac:chgData name="Scott McMullan" userId="6414a2c7-78ac-4fbe-a43b-0c1d1ff3276e" providerId="ADAL" clId="{1FA49F1C-BF62-4B40-A3DA-3FD5CD8559A7}" dt="2019-05-13T14:47:45.138" v="1454" actId="20577"/>
          <ac:spMkLst>
            <pc:docMk/>
            <pc:sldMk cId="3597139112" sldId="285"/>
            <ac:spMk id="3" creationId="{BCCEF313-05E2-4FD1-B44F-00921FD711D1}"/>
          </ac:spMkLst>
        </pc:spChg>
      </pc:sldChg>
      <pc:sldChg chg="modSp add modTransition">
        <pc:chgData name="Scott McMullan" userId="6414a2c7-78ac-4fbe-a43b-0c1d1ff3276e" providerId="ADAL" clId="{1FA49F1C-BF62-4B40-A3DA-3FD5CD8559A7}" dt="2019-05-13T14:57:38.698" v="1738"/>
        <pc:sldMkLst>
          <pc:docMk/>
          <pc:sldMk cId="2929248565" sldId="286"/>
        </pc:sldMkLst>
        <pc:spChg chg="mod">
          <ac:chgData name="Scott McMullan" userId="6414a2c7-78ac-4fbe-a43b-0c1d1ff3276e" providerId="ADAL" clId="{1FA49F1C-BF62-4B40-A3DA-3FD5CD8559A7}" dt="2019-05-13T14:48:35.222" v="1485" actId="20577"/>
          <ac:spMkLst>
            <pc:docMk/>
            <pc:sldMk cId="2929248565" sldId="286"/>
            <ac:spMk id="2" creationId="{3EB5E646-ACB5-4EA0-B12C-A06CDBAA29D9}"/>
          </ac:spMkLst>
        </pc:spChg>
        <pc:spChg chg="mod">
          <ac:chgData name="Scott McMullan" userId="6414a2c7-78ac-4fbe-a43b-0c1d1ff3276e" providerId="ADAL" clId="{1FA49F1C-BF62-4B40-A3DA-3FD5CD8559A7}" dt="2019-05-13T14:48:25.748" v="1459" actId="1076"/>
          <ac:spMkLst>
            <pc:docMk/>
            <pc:sldMk cId="2929248565" sldId="286"/>
            <ac:spMk id="3" creationId="{D26F932D-50AD-4CB5-AF71-BC7EF92FC8CE}"/>
          </ac:spMkLst>
        </pc:spChg>
      </pc:sldChg>
      <pc:sldChg chg="addSp delSp modSp add modTransition">
        <pc:chgData name="Scott McMullan" userId="6414a2c7-78ac-4fbe-a43b-0c1d1ff3276e" providerId="ADAL" clId="{1FA49F1C-BF62-4B40-A3DA-3FD5CD8559A7}" dt="2019-05-13T14:57:38.698" v="1738"/>
        <pc:sldMkLst>
          <pc:docMk/>
          <pc:sldMk cId="4115652279" sldId="287"/>
        </pc:sldMkLst>
        <pc:spChg chg="del">
          <ac:chgData name="Scott McMullan" userId="6414a2c7-78ac-4fbe-a43b-0c1d1ff3276e" providerId="ADAL" clId="{1FA49F1C-BF62-4B40-A3DA-3FD5CD8559A7}" dt="2019-05-13T14:48:52.857" v="1487"/>
          <ac:spMkLst>
            <pc:docMk/>
            <pc:sldMk cId="4115652279" sldId="287"/>
            <ac:spMk id="2" creationId="{4173E4FF-C99C-4792-A6C9-ABF9A0E3FFEA}"/>
          </ac:spMkLst>
        </pc:spChg>
        <pc:spChg chg="del">
          <ac:chgData name="Scott McMullan" userId="6414a2c7-78ac-4fbe-a43b-0c1d1ff3276e" providerId="ADAL" clId="{1FA49F1C-BF62-4B40-A3DA-3FD5CD8559A7}" dt="2019-05-13T14:48:52.857" v="1487"/>
          <ac:spMkLst>
            <pc:docMk/>
            <pc:sldMk cId="4115652279" sldId="287"/>
            <ac:spMk id="3" creationId="{1BFEF578-9310-465C-8CBE-16DF82B79421}"/>
          </ac:spMkLst>
        </pc:spChg>
        <pc:spChg chg="add mod">
          <ac:chgData name="Scott McMullan" userId="6414a2c7-78ac-4fbe-a43b-0c1d1ff3276e" providerId="ADAL" clId="{1FA49F1C-BF62-4B40-A3DA-3FD5CD8559A7}" dt="2019-05-13T14:49:00.904" v="1509" actId="20577"/>
          <ac:spMkLst>
            <pc:docMk/>
            <pc:sldMk cId="4115652279" sldId="287"/>
            <ac:spMk id="4" creationId="{622488A4-4FD1-4073-ACA9-33F58213AF4D}"/>
          </ac:spMkLst>
        </pc:spChg>
        <pc:spChg chg="add mod">
          <ac:chgData name="Scott McMullan" userId="6414a2c7-78ac-4fbe-a43b-0c1d1ff3276e" providerId="ADAL" clId="{1FA49F1C-BF62-4B40-A3DA-3FD5CD8559A7}" dt="2019-05-13T14:49:11.645" v="1511" actId="20577"/>
          <ac:spMkLst>
            <pc:docMk/>
            <pc:sldMk cId="4115652279" sldId="287"/>
            <ac:spMk id="5" creationId="{3252A0DD-3AB4-4B3D-9E77-8A86110AE2C1}"/>
          </ac:spMkLst>
        </pc:spChg>
        <pc:spChg chg="add del mod">
          <ac:chgData name="Scott McMullan" userId="6414a2c7-78ac-4fbe-a43b-0c1d1ff3276e" providerId="ADAL" clId="{1FA49F1C-BF62-4B40-A3DA-3FD5CD8559A7}" dt="2019-05-13T14:49:19.087" v="1512"/>
          <ac:spMkLst>
            <pc:docMk/>
            <pc:sldMk cId="4115652279" sldId="287"/>
            <ac:spMk id="6" creationId="{A0B2CCED-24E2-4469-A19F-75113F5AD448}"/>
          </ac:spMkLst>
        </pc:spChg>
        <pc:spChg chg="add mod">
          <ac:chgData name="Scott McMullan" userId="6414a2c7-78ac-4fbe-a43b-0c1d1ff3276e" providerId="ADAL" clId="{1FA49F1C-BF62-4B40-A3DA-3FD5CD8559A7}" dt="2019-05-13T14:49:36.399" v="1516" actId="207"/>
          <ac:spMkLst>
            <pc:docMk/>
            <pc:sldMk cId="4115652279" sldId="287"/>
            <ac:spMk id="8" creationId="{E86EB16B-945F-43EE-972B-B02A81DCFF9B}"/>
          </ac:spMkLst>
        </pc:spChg>
        <pc:picChg chg="add mod">
          <ac:chgData name="Scott McMullan" userId="6414a2c7-78ac-4fbe-a43b-0c1d1ff3276e" providerId="ADAL" clId="{1FA49F1C-BF62-4B40-A3DA-3FD5CD8559A7}" dt="2019-05-13T14:49:24.452" v="1513" actId="1076"/>
          <ac:picMkLst>
            <pc:docMk/>
            <pc:sldMk cId="4115652279" sldId="287"/>
            <ac:picMk id="7" creationId="{2FA3312D-BD5A-40A7-B88D-6DCBA76EE798}"/>
          </ac:picMkLst>
        </pc:picChg>
      </pc:sldChg>
      <pc:sldChg chg="modSp add modTransition">
        <pc:chgData name="Scott McMullan" userId="6414a2c7-78ac-4fbe-a43b-0c1d1ff3276e" providerId="ADAL" clId="{1FA49F1C-BF62-4B40-A3DA-3FD5CD8559A7}" dt="2019-05-13T14:57:38.698" v="1738"/>
        <pc:sldMkLst>
          <pc:docMk/>
          <pc:sldMk cId="2887077144" sldId="288"/>
        </pc:sldMkLst>
        <pc:spChg chg="mod">
          <ac:chgData name="Scott McMullan" userId="6414a2c7-78ac-4fbe-a43b-0c1d1ff3276e" providerId="ADAL" clId="{1FA49F1C-BF62-4B40-A3DA-3FD5CD8559A7}" dt="2019-05-13T14:49:58.157" v="1537" actId="20577"/>
          <ac:spMkLst>
            <pc:docMk/>
            <pc:sldMk cId="2887077144" sldId="288"/>
            <ac:spMk id="2" creationId="{DDAAFF25-E3CF-469C-B5D8-6F689D610DE8}"/>
          </ac:spMkLst>
        </pc:spChg>
        <pc:spChg chg="mod">
          <ac:chgData name="Scott McMullan" userId="6414a2c7-78ac-4fbe-a43b-0c1d1ff3276e" providerId="ADAL" clId="{1FA49F1C-BF62-4B40-A3DA-3FD5CD8559A7}" dt="2019-05-13T14:50:22.981" v="1543" actId="1076"/>
          <ac:spMkLst>
            <pc:docMk/>
            <pc:sldMk cId="2887077144" sldId="288"/>
            <ac:spMk id="3" creationId="{D20CA1B9-6F51-40A9-A063-1F63475853BE}"/>
          </ac:spMkLst>
        </pc:spChg>
      </pc:sldChg>
      <pc:sldChg chg="addSp delSp modSp add modTransition">
        <pc:chgData name="Scott McMullan" userId="6414a2c7-78ac-4fbe-a43b-0c1d1ff3276e" providerId="ADAL" clId="{1FA49F1C-BF62-4B40-A3DA-3FD5CD8559A7}" dt="2019-05-13T14:57:38.698" v="1738"/>
        <pc:sldMkLst>
          <pc:docMk/>
          <pc:sldMk cId="1153712325" sldId="289"/>
        </pc:sldMkLst>
        <pc:spChg chg="mod">
          <ac:chgData name="Scott McMullan" userId="6414a2c7-78ac-4fbe-a43b-0c1d1ff3276e" providerId="ADAL" clId="{1FA49F1C-BF62-4B40-A3DA-3FD5CD8559A7}" dt="2019-05-13T14:50:45.689" v="1571" actId="20577"/>
          <ac:spMkLst>
            <pc:docMk/>
            <pc:sldMk cId="1153712325" sldId="289"/>
            <ac:spMk id="2" creationId="{2F7820EB-03BC-4658-BA05-274E1B424D72}"/>
          </ac:spMkLst>
        </pc:spChg>
        <pc:spChg chg="del">
          <ac:chgData name="Scott McMullan" userId="6414a2c7-78ac-4fbe-a43b-0c1d1ff3276e" providerId="ADAL" clId="{1FA49F1C-BF62-4B40-A3DA-3FD5CD8559A7}" dt="2019-05-13T14:50:51.170" v="1572"/>
          <ac:spMkLst>
            <pc:docMk/>
            <pc:sldMk cId="1153712325" sldId="289"/>
            <ac:spMk id="3" creationId="{28B5BA04-8D6A-4030-8A4D-A3B3C38B132A}"/>
          </ac:spMkLst>
        </pc:spChg>
        <pc:spChg chg="del">
          <ac:chgData name="Scott McMullan" userId="6414a2c7-78ac-4fbe-a43b-0c1d1ff3276e" providerId="ADAL" clId="{1FA49F1C-BF62-4B40-A3DA-3FD5CD8559A7}" dt="2019-05-13T14:50:51.170" v="1572"/>
          <ac:spMkLst>
            <pc:docMk/>
            <pc:sldMk cId="1153712325" sldId="289"/>
            <ac:spMk id="4" creationId="{D7DEE1F6-1700-4769-A048-5BAB7FAEB707}"/>
          </ac:spMkLst>
        </pc:spChg>
        <pc:spChg chg="del">
          <ac:chgData name="Scott McMullan" userId="6414a2c7-78ac-4fbe-a43b-0c1d1ff3276e" providerId="ADAL" clId="{1FA49F1C-BF62-4B40-A3DA-3FD5CD8559A7}" dt="2019-05-13T14:50:51.170" v="1572"/>
          <ac:spMkLst>
            <pc:docMk/>
            <pc:sldMk cId="1153712325" sldId="289"/>
            <ac:spMk id="5" creationId="{337205A1-04D8-4B20-A223-950041E231E7}"/>
          </ac:spMkLst>
        </pc:spChg>
        <pc:spChg chg="del">
          <ac:chgData name="Scott McMullan" userId="6414a2c7-78ac-4fbe-a43b-0c1d1ff3276e" providerId="ADAL" clId="{1FA49F1C-BF62-4B40-A3DA-3FD5CD8559A7}" dt="2019-05-13T14:50:51.170" v="1572"/>
          <ac:spMkLst>
            <pc:docMk/>
            <pc:sldMk cId="1153712325" sldId="289"/>
            <ac:spMk id="6" creationId="{13E2C679-9C9D-46F7-AE44-E9CC632BF3E8}"/>
          </ac:spMkLst>
        </pc:spChg>
        <pc:spChg chg="add mod">
          <ac:chgData name="Scott McMullan" userId="6414a2c7-78ac-4fbe-a43b-0c1d1ff3276e" providerId="ADAL" clId="{1FA49F1C-BF62-4B40-A3DA-3FD5CD8559A7}" dt="2019-05-13T14:51:01.058" v="1574" actId="20577"/>
          <ac:spMkLst>
            <pc:docMk/>
            <pc:sldMk cId="1153712325" sldId="289"/>
            <ac:spMk id="7" creationId="{95323E48-D164-4019-86C4-3E4EC9E04FF5}"/>
          </ac:spMkLst>
        </pc:spChg>
        <pc:spChg chg="add del mod">
          <ac:chgData name="Scott McMullan" userId="6414a2c7-78ac-4fbe-a43b-0c1d1ff3276e" providerId="ADAL" clId="{1FA49F1C-BF62-4B40-A3DA-3FD5CD8559A7}" dt="2019-05-13T14:51:08.219" v="1576"/>
          <ac:spMkLst>
            <pc:docMk/>
            <pc:sldMk cId="1153712325" sldId="289"/>
            <ac:spMk id="8" creationId="{5AA7C121-926F-4616-805B-F08BFA5A7274}"/>
          </ac:spMkLst>
        </pc:spChg>
        <pc:spChg chg="add mod">
          <ac:chgData name="Scott McMullan" userId="6414a2c7-78ac-4fbe-a43b-0c1d1ff3276e" providerId="ADAL" clId="{1FA49F1C-BF62-4B40-A3DA-3FD5CD8559A7}" dt="2019-05-13T14:51:18.174" v="1579" actId="207"/>
          <ac:spMkLst>
            <pc:docMk/>
            <pc:sldMk cId="1153712325" sldId="289"/>
            <ac:spMk id="11" creationId="{843E51DF-CCA4-4C05-9602-8A45621D3EE6}"/>
          </ac:spMkLst>
        </pc:spChg>
        <pc:picChg chg="add">
          <ac:chgData name="Scott McMullan" userId="6414a2c7-78ac-4fbe-a43b-0c1d1ff3276e" providerId="ADAL" clId="{1FA49F1C-BF62-4B40-A3DA-3FD5CD8559A7}" dt="2019-05-13T14:51:05.965" v="1575"/>
          <ac:picMkLst>
            <pc:docMk/>
            <pc:sldMk cId="1153712325" sldId="289"/>
            <ac:picMk id="9" creationId="{ADE63EAC-D81B-45DE-9EE3-7D958ACAC94C}"/>
          </ac:picMkLst>
        </pc:picChg>
        <pc:picChg chg="add mod">
          <ac:chgData name="Scott McMullan" userId="6414a2c7-78ac-4fbe-a43b-0c1d1ff3276e" providerId="ADAL" clId="{1FA49F1C-BF62-4B40-A3DA-3FD5CD8559A7}" dt="2019-05-13T14:51:08.219" v="1576"/>
          <ac:picMkLst>
            <pc:docMk/>
            <pc:sldMk cId="1153712325" sldId="289"/>
            <ac:picMk id="10" creationId="{033843B5-1316-4B00-8CE9-93F1F44F9B03}"/>
          </ac:picMkLst>
        </pc:picChg>
      </pc:sldChg>
      <pc:sldChg chg="modSp add modTransition">
        <pc:chgData name="Scott McMullan" userId="6414a2c7-78ac-4fbe-a43b-0c1d1ff3276e" providerId="ADAL" clId="{1FA49F1C-BF62-4B40-A3DA-3FD5CD8559A7}" dt="2019-05-13T14:57:38.698" v="1738"/>
        <pc:sldMkLst>
          <pc:docMk/>
          <pc:sldMk cId="3123874788" sldId="290"/>
        </pc:sldMkLst>
        <pc:spChg chg="mod">
          <ac:chgData name="Scott McMullan" userId="6414a2c7-78ac-4fbe-a43b-0c1d1ff3276e" providerId="ADAL" clId="{1FA49F1C-BF62-4B40-A3DA-3FD5CD8559A7}" dt="2019-05-13T14:51:36.418" v="1589" actId="20577"/>
          <ac:spMkLst>
            <pc:docMk/>
            <pc:sldMk cId="3123874788" sldId="290"/>
            <ac:spMk id="2" creationId="{D5B60139-0FCF-4422-B676-F08F17455633}"/>
          </ac:spMkLst>
        </pc:spChg>
        <pc:spChg chg="mod">
          <ac:chgData name="Scott McMullan" userId="6414a2c7-78ac-4fbe-a43b-0c1d1ff3276e" providerId="ADAL" clId="{1FA49F1C-BF62-4B40-A3DA-3FD5CD8559A7}" dt="2019-05-13T14:51:46.973" v="1642" actId="20577"/>
          <ac:spMkLst>
            <pc:docMk/>
            <pc:sldMk cId="3123874788" sldId="290"/>
            <ac:spMk id="3" creationId="{58F091FF-09DB-4443-A774-EBDD729242E2}"/>
          </ac:spMkLst>
        </pc:spChg>
      </pc:sldChg>
      <pc:sldChg chg="addSp delSp modSp add modTransition">
        <pc:chgData name="Scott McMullan" userId="6414a2c7-78ac-4fbe-a43b-0c1d1ff3276e" providerId="ADAL" clId="{1FA49F1C-BF62-4B40-A3DA-3FD5CD8559A7}" dt="2019-05-13T14:57:38.698" v="1738"/>
        <pc:sldMkLst>
          <pc:docMk/>
          <pc:sldMk cId="2864270755" sldId="291"/>
        </pc:sldMkLst>
        <pc:spChg chg="mod">
          <ac:chgData name="Scott McMullan" userId="6414a2c7-78ac-4fbe-a43b-0c1d1ff3276e" providerId="ADAL" clId="{1FA49F1C-BF62-4B40-A3DA-3FD5CD8559A7}" dt="2019-05-13T14:52:10.479" v="1650" actId="20577"/>
          <ac:spMkLst>
            <pc:docMk/>
            <pc:sldMk cId="2864270755" sldId="291"/>
            <ac:spMk id="2" creationId="{9B45335D-C183-4F99-8F26-4AA2BCCF2D22}"/>
          </ac:spMkLst>
        </pc:spChg>
        <pc:spChg chg="mod">
          <ac:chgData name="Scott McMullan" userId="6414a2c7-78ac-4fbe-a43b-0c1d1ff3276e" providerId="ADAL" clId="{1FA49F1C-BF62-4B40-A3DA-3FD5CD8559A7}" dt="2019-05-13T14:52:27.952" v="1658" actId="1076"/>
          <ac:spMkLst>
            <pc:docMk/>
            <pc:sldMk cId="2864270755" sldId="291"/>
            <ac:spMk id="3" creationId="{BA2CB994-5993-43EB-8141-89D0C91BD4C9}"/>
          </ac:spMkLst>
        </pc:spChg>
        <pc:spChg chg="add del mod">
          <ac:chgData name="Scott McMullan" userId="6414a2c7-78ac-4fbe-a43b-0c1d1ff3276e" providerId="ADAL" clId="{1FA49F1C-BF62-4B40-A3DA-3FD5CD8559A7}" dt="2019-05-13T14:52:54.001" v="1662"/>
          <ac:spMkLst>
            <pc:docMk/>
            <pc:sldMk cId="2864270755" sldId="291"/>
            <ac:spMk id="4" creationId="{5C5F8929-048C-485E-8F53-16AF368430BC}"/>
          </ac:spMkLst>
        </pc:spChg>
        <pc:graphicFrameChg chg="add del mod">
          <ac:chgData name="Scott McMullan" userId="6414a2c7-78ac-4fbe-a43b-0c1d1ff3276e" providerId="ADAL" clId="{1FA49F1C-BF62-4B40-A3DA-3FD5CD8559A7}" dt="2019-05-13T14:52:41.314" v="1661"/>
          <ac:graphicFrameMkLst>
            <pc:docMk/>
            <pc:sldMk cId="2864270755" sldId="291"/>
            <ac:graphicFrameMk id="5" creationId="{1A2F8F68-BAA9-42CE-8530-6A8C17C1831C}"/>
          </ac:graphicFrameMkLst>
        </pc:graphicFrameChg>
        <pc:graphicFrameChg chg="add mod modGraphic">
          <ac:chgData name="Scott McMullan" userId="6414a2c7-78ac-4fbe-a43b-0c1d1ff3276e" providerId="ADAL" clId="{1FA49F1C-BF62-4B40-A3DA-3FD5CD8559A7}" dt="2019-05-13T14:54:30.159" v="1676" actId="1076"/>
          <ac:graphicFrameMkLst>
            <pc:docMk/>
            <pc:sldMk cId="2864270755" sldId="291"/>
            <ac:graphicFrameMk id="6" creationId="{B6847668-3917-4ED9-8D12-DAB3F3A08C1F}"/>
          </ac:graphicFrameMkLst>
        </pc:graphicFrameChg>
      </pc:sldChg>
      <pc:sldMasterChg chg="modTransition setBg modSldLayout">
        <pc:chgData name="Scott McMullan" userId="6414a2c7-78ac-4fbe-a43b-0c1d1ff3276e" providerId="ADAL" clId="{1FA49F1C-BF62-4B40-A3DA-3FD5CD8559A7}" dt="2019-05-13T14:57:38.698" v="1738"/>
        <pc:sldMasterMkLst>
          <pc:docMk/>
          <pc:sldMasterMk cId="2801342125" sldId="2147483682"/>
        </pc:sldMasterMkLst>
        <pc:sldLayoutChg chg="modTransition setBg">
          <pc:chgData name="Scott McMullan" userId="6414a2c7-78ac-4fbe-a43b-0c1d1ff3276e" providerId="ADAL" clId="{1FA49F1C-BF62-4B40-A3DA-3FD5CD8559A7}" dt="2019-05-13T14:57:38.698" v="1738"/>
          <pc:sldLayoutMkLst>
            <pc:docMk/>
            <pc:sldMasterMk cId="2801342125" sldId="2147483682"/>
            <pc:sldLayoutMk cId="471222081" sldId="2147483683"/>
          </pc:sldLayoutMkLst>
        </pc:sldLayoutChg>
        <pc:sldLayoutChg chg="modTransition setBg">
          <pc:chgData name="Scott McMullan" userId="6414a2c7-78ac-4fbe-a43b-0c1d1ff3276e" providerId="ADAL" clId="{1FA49F1C-BF62-4B40-A3DA-3FD5CD8559A7}" dt="2019-05-13T14:57:38.698" v="1738"/>
          <pc:sldLayoutMkLst>
            <pc:docMk/>
            <pc:sldMasterMk cId="2801342125" sldId="2147483682"/>
            <pc:sldLayoutMk cId="340834116" sldId="2147483684"/>
          </pc:sldLayoutMkLst>
        </pc:sldLayoutChg>
        <pc:sldLayoutChg chg="modTransition setBg">
          <pc:chgData name="Scott McMullan" userId="6414a2c7-78ac-4fbe-a43b-0c1d1ff3276e" providerId="ADAL" clId="{1FA49F1C-BF62-4B40-A3DA-3FD5CD8559A7}" dt="2019-05-13T14:57:38.698" v="1738"/>
          <pc:sldLayoutMkLst>
            <pc:docMk/>
            <pc:sldMasterMk cId="2801342125" sldId="2147483682"/>
            <pc:sldLayoutMk cId="3169598370" sldId="2147483685"/>
          </pc:sldLayoutMkLst>
        </pc:sldLayoutChg>
        <pc:sldLayoutChg chg="modTransition setBg">
          <pc:chgData name="Scott McMullan" userId="6414a2c7-78ac-4fbe-a43b-0c1d1ff3276e" providerId="ADAL" clId="{1FA49F1C-BF62-4B40-A3DA-3FD5CD8559A7}" dt="2019-05-13T14:57:38.698" v="1738"/>
          <pc:sldLayoutMkLst>
            <pc:docMk/>
            <pc:sldMasterMk cId="2801342125" sldId="2147483682"/>
            <pc:sldLayoutMk cId="2507652850" sldId="2147483686"/>
          </pc:sldLayoutMkLst>
        </pc:sldLayoutChg>
        <pc:sldLayoutChg chg="modTransition setBg">
          <pc:chgData name="Scott McMullan" userId="6414a2c7-78ac-4fbe-a43b-0c1d1ff3276e" providerId="ADAL" clId="{1FA49F1C-BF62-4B40-A3DA-3FD5CD8559A7}" dt="2019-05-13T14:57:38.698" v="1738"/>
          <pc:sldLayoutMkLst>
            <pc:docMk/>
            <pc:sldMasterMk cId="2801342125" sldId="2147483682"/>
            <pc:sldLayoutMk cId="107505967" sldId="2147483687"/>
          </pc:sldLayoutMkLst>
        </pc:sldLayoutChg>
        <pc:sldLayoutChg chg="modTransition setBg">
          <pc:chgData name="Scott McMullan" userId="6414a2c7-78ac-4fbe-a43b-0c1d1ff3276e" providerId="ADAL" clId="{1FA49F1C-BF62-4B40-A3DA-3FD5CD8559A7}" dt="2019-05-13T14:57:38.698" v="1738"/>
          <pc:sldLayoutMkLst>
            <pc:docMk/>
            <pc:sldMasterMk cId="2801342125" sldId="2147483682"/>
            <pc:sldLayoutMk cId="1152820436" sldId="2147483688"/>
          </pc:sldLayoutMkLst>
        </pc:sldLayoutChg>
        <pc:sldLayoutChg chg="modTransition setBg">
          <pc:chgData name="Scott McMullan" userId="6414a2c7-78ac-4fbe-a43b-0c1d1ff3276e" providerId="ADAL" clId="{1FA49F1C-BF62-4B40-A3DA-3FD5CD8559A7}" dt="2019-05-13T14:57:38.698" v="1738"/>
          <pc:sldLayoutMkLst>
            <pc:docMk/>
            <pc:sldMasterMk cId="2801342125" sldId="2147483682"/>
            <pc:sldLayoutMk cId="976797713" sldId="2147483689"/>
          </pc:sldLayoutMkLst>
        </pc:sldLayoutChg>
        <pc:sldLayoutChg chg="modTransition setBg">
          <pc:chgData name="Scott McMullan" userId="6414a2c7-78ac-4fbe-a43b-0c1d1ff3276e" providerId="ADAL" clId="{1FA49F1C-BF62-4B40-A3DA-3FD5CD8559A7}" dt="2019-05-13T14:57:38.698" v="1738"/>
          <pc:sldLayoutMkLst>
            <pc:docMk/>
            <pc:sldMasterMk cId="2801342125" sldId="2147483682"/>
            <pc:sldLayoutMk cId="1119081783" sldId="2147483690"/>
          </pc:sldLayoutMkLst>
        </pc:sldLayoutChg>
        <pc:sldLayoutChg chg="modTransition setBg">
          <pc:chgData name="Scott McMullan" userId="6414a2c7-78ac-4fbe-a43b-0c1d1ff3276e" providerId="ADAL" clId="{1FA49F1C-BF62-4B40-A3DA-3FD5CD8559A7}" dt="2019-05-13T14:57:38.698" v="1738"/>
          <pc:sldLayoutMkLst>
            <pc:docMk/>
            <pc:sldMasterMk cId="2801342125" sldId="2147483682"/>
            <pc:sldLayoutMk cId="1100481694" sldId="2147483691"/>
          </pc:sldLayoutMkLst>
        </pc:sldLayoutChg>
        <pc:sldLayoutChg chg="modTransition setBg">
          <pc:chgData name="Scott McMullan" userId="6414a2c7-78ac-4fbe-a43b-0c1d1ff3276e" providerId="ADAL" clId="{1FA49F1C-BF62-4B40-A3DA-3FD5CD8559A7}" dt="2019-05-13T14:57:38.698" v="1738"/>
          <pc:sldLayoutMkLst>
            <pc:docMk/>
            <pc:sldMasterMk cId="2801342125" sldId="2147483682"/>
            <pc:sldLayoutMk cId="1544186366" sldId="2147483692"/>
          </pc:sldLayoutMkLst>
        </pc:sldLayoutChg>
        <pc:sldLayoutChg chg="modTransition setBg">
          <pc:chgData name="Scott McMullan" userId="6414a2c7-78ac-4fbe-a43b-0c1d1ff3276e" providerId="ADAL" clId="{1FA49F1C-BF62-4B40-A3DA-3FD5CD8559A7}" dt="2019-05-13T14:57:38.698" v="1738"/>
          <pc:sldLayoutMkLst>
            <pc:docMk/>
            <pc:sldMasterMk cId="2801342125" sldId="2147483682"/>
            <pc:sldLayoutMk cId="626014736" sldId="2147483693"/>
          </pc:sldLayoutMkLst>
        </pc:sldLayoutChg>
        <pc:sldLayoutChg chg="modTransition setBg">
          <pc:chgData name="Scott McMullan" userId="6414a2c7-78ac-4fbe-a43b-0c1d1ff3276e" providerId="ADAL" clId="{1FA49F1C-BF62-4B40-A3DA-3FD5CD8559A7}" dt="2019-05-13T14:57:38.698" v="1738"/>
          <pc:sldLayoutMkLst>
            <pc:docMk/>
            <pc:sldMasterMk cId="2801342125" sldId="2147483682"/>
            <pc:sldLayoutMk cId="896997827" sldId="2147483694"/>
          </pc:sldLayoutMkLst>
        </pc:sldLayoutChg>
        <pc:sldLayoutChg chg="modTransition setBg">
          <pc:chgData name="Scott McMullan" userId="6414a2c7-78ac-4fbe-a43b-0c1d1ff3276e" providerId="ADAL" clId="{1FA49F1C-BF62-4B40-A3DA-3FD5CD8559A7}" dt="2019-05-13T14:57:38.698" v="1738"/>
          <pc:sldLayoutMkLst>
            <pc:docMk/>
            <pc:sldMasterMk cId="2801342125" sldId="2147483682"/>
            <pc:sldLayoutMk cId="2597901782" sldId="2147483695"/>
          </pc:sldLayoutMkLst>
        </pc:sldLayoutChg>
        <pc:sldLayoutChg chg="modTransition setBg">
          <pc:chgData name="Scott McMullan" userId="6414a2c7-78ac-4fbe-a43b-0c1d1ff3276e" providerId="ADAL" clId="{1FA49F1C-BF62-4B40-A3DA-3FD5CD8559A7}" dt="2019-05-13T14:57:38.698" v="1738"/>
          <pc:sldLayoutMkLst>
            <pc:docMk/>
            <pc:sldMasterMk cId="2801342125" sldId="2147483682"/>
            <pc:sldLayoutMk cId="3352259383" sldId="2147483696"/>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5/14/2019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1222081"/>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5/14/2019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4186366"/>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5/14/2019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6014736"/>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smtClean="0"/>
              <a:pPr/>
              <a:t>5/14/2019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6997827"/>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5/14/2019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7901782"/>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5/14/2019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2259383"/>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5/14/2019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834116"/>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5/14/2019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9598370"/>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5/14/2019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7652850"/>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5/14/2019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505967"/>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5/14/2019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2820436"/>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5/14/2019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6797713"/>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5/14/2019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9081783"/>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smtClean="0"/>
              <a:pPr/>
              <a:t>5/14/2019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0481694"/>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5/14/2019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1342125"/>
      </p:ext>
    </p:extLst>
  </p:cSld>
  <p:clrMap bg1="dk1" tx1="lt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Lst>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3F836-F6F7-406D-9011-8F884152674F}"/>
              </a:ext>
            </a:extLst>
          </p:cNvPr>
          <p:cNvSpPr>
            <a:spLocks noGrp="1"/>
          </p:cNvSpPr>
          <p:nvPr>
            <p:ph type="ctrTitle"/>
          </p:nvPr>
        </p:nvSpPr>
        <p:spPr/>
        <p:txBody>
          <a:bodyPr/>
          <a:lstStyle/>
          <a:p>
            <a:r>
              <a:rPr lang="en-AU" dirty="0"/>
              <a:t>2801ICT: Assignment 2</a:t>
            </a:r>
            <a:br>
              <a:rPr lang="en-AU" dirty="0"/>
            </a:br>
            <a:r>
              <a:rPr lang="en-AU" sz="3200" dirty="0"/>
              <a:t>"Maximize the Score” Report</a:t>
            </a:r>
          </a:p>
        </p:txBody>
      </p:sp>
      <p:sp>
        <p:nvSpPr>
          <p:cNvPr id="3" name="Subtitle 2">
            <a:extLst>
              <a:ext uri="{FF2B5EF4-FFF2-40B4-BE49-F238E27FC236}">
                <a16:creationId xmlns:a16="http://schemas.microsoft.com/office/drawing/2014/main" id="{41222A74-5C66-4303-97E0-C26948046F90}"/>
              </a:ext>
            </a:extLst>
          </p:cNvPr>
          <p:cNvSpPr>
            <a:spLocks noGrp="1"/>
          </p:cNvSpPr>
          <p:nvPr>
            <p:ph type="subTitle" idx="1"/>
          </p:nvPr>
        </p:nvSpPr>
        <p:spPr/>
        <p:txBody>
          <a:bodyPr/>
          <a:lstStyle/>
          <a:p>
            <a:r>
              <a:rPr lang="en-AU" dirty="0"/>
              <a:t>s2916255 | Scott McMullan											Report &amp; Analysis</a:t>
            </a:r>
          </a:p>
        </p:txBody>
      </p:sp>
    </p:spTree>
    <p:extLst>
      <p:ext uri="{BB962C8B-B14F-4D97-AF65-F5344CB8AC3E}">
        <p14:creationId xmlns:p14="http://schemas.microsoft.com/office/powerpoint/2010/main" val="2672961598"/>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31748-423C-4BB8-8CD8-AEFFD03B5F47}"/>
              </a:ext>
            </a:extLst>
          </p:cNvPr>
          <p:cNvSpPr>
            <a:spLocks noGrp="1"/>
          </p:cNvSpPr>
          <p:nvPr>
            <p:ph type="title"/>
          </p:nvPr>
        </p:nvSpPr>
        <p:spPr/>
        <p:txBody>
          <a:bodyPr/>
          <a:lstStyle/>
          <a:p>
            <a:r>
              <a:rPr lang="en-AU" dirty="0"/>
              <a:t>Upheaping</a:t>
            </a:r>
          </a:p>
        </p:txBody>
      </p:sp>
      <p:sp>
        <p:nvSpPr>
          <p:cNvPr id="3" name="Content Placeholder 2">
            <a:extLst>
              <a:ext uri="{FF2B5EF4-FFF2-40B4-BE49-F238E27FC236}">
                <a16:creationId xmlns:a16="http://schemas.microsoft.com/office/drawing/2014/main" id="{7650503F-26BF-441E-86F5-F1C229351DCE}"/>
              </a:ext>
            </a:extLst>
          </p:cNvPr>
          <p:cNvSpPr>
            <a:spLocks noGrp="1"/>
          </p:cNvSpPr>
          <p:nvPr>
            <p:ph sz="half" idx="1"/>
          </p:nvPr>
        </p:nvSpPr>
        <p:spPr/>
        <p:txBody>
          <a:bodyPr/>
          <a:lstStyle/>
          <a:p>
            <a:pPr algn="just"/>
            <a:r>
              <a:rPr lang="en-AU" dirty="0"/>
              <a:t>Hence, a ball will keep moving up through its ancestors until it reaches a root node, or its current parent has a greater raw value than itself. </a:t>
            </a:r>
          </a:p>
          <a:p>
            <a:pPr algn="just"/>
            <a:r>
              <a:rPr lang="en-AU" i="1" dirty="0"/>
              <a:t>Figure 2</a:t>
            </a:r>
            <a:r>
              <a:rPr lang="en-AU" dirty="0"/>
              <a:t> shows this process in action. </a:t>
            </a:r>
          </a:p>
        </p:txBody>
      </p:sp>
      <p:pic>
        <p:nvPicPr>
          <p:cNvPr id="5" name="Content Placeholder 4" descr="A picture containing object, electronics&#10;&#10;Description automatically generated">
            <a:extLst>
              <a:ext uri="{FF2B5EF4-FFF2-40B4-BE49-F238E27FC236}">
                <a16:creationId xmlns:a16="http://schemas.microsoft.com/office/drawing/2014/main" id="{D14C50A4-4C4E-4C27-9151-351C22C1E8B8}"/>
              </a:ext>
            </a:extLst>
          </p:cNvPr>
          <p:cNvPicPr>
            <a:picLocks noGrp="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7177058" y="2222287"/>
            <a:ext cx="4196229" cy="3638763"/>
          </a:xfrm>
          <a:prstGeom prst="rect">
            <a:avLst/>
          </a:prstGeom>
          <a:gradFill>
            <a:gsLst>
              <a:gs pos="0">
                <a:schemeClr val="bg1">
                  <a:tint val="84000"/>
                  <a:shade val="90000"/>
                  <a:satMod val="120000"/>
                  <a:lumMod val="90000"/>
                </a:schemeClr>
              </a:gs>
              <a:gs pos="100000">
                <a:schemeClr val="bg1"/>
              </a:gs>
            </a:gsLst>
            <a:lin ang="5400000" scaled="0"/>
          </a:gradFill>
          <a:effectLst>
            <a:outerShdw blurRad="50800" dir="14400000">
              <a:schemeClr val="tx2">
                <a:alpha val="99000"/>
              </a:schemeClr>
            </a:outerShdw>
          </a:effectLst>
        </p:spPr>
      </p:pic>
      <p:sp>
        <p:nvSpPr>
          <p:cNvPr id="6" name="Rectangle 5">
            <a:extLst>
              <a:ext uri="{FF2B5EF4-FFF2-40B4-BE49-F238E27FC236}">
                <a16:creationId xmlns:a16="http://schemas.microsoft.com/office/drawing/2014/main" id="{D2FF91A9-6AE5-45A7-A636-BA5673BA7DA9}"/>
              </a:ext>
            </a:extLst>
          </p:cNvPr>
          <p:cNvSpPr/>
          <p:nvPr/>
        </p:nvSpPr>
        <p:spPr>
          <a:xfrm>
            <a:off x="7177058" y="5861050"/>
            <a:ext cx="4052071" cy="369332"/>
          </a:xfrm>
          <a:prstGeom prst="rect">
            <a:avLst/>
          </a:prstGeom>
        </p:spPr>
        <p:txBody>
          <a:bodyPr wrap="none">
            <a:spAutoFit/>
          </a:bodyPr>
          <a:lstStyle/>
          <a:p>
            <a:pPr algn="just">
              <a:spcAft>
                <a:spcPts val="1000"/>
              </a:spcAft>
            </a:pPr>
            <a:r>
              <a:rPr lang="en-AU" i="1" dirty="0">
                <a:latin typeface="Calibri" panose="020F0502020204030204" pitchFamily="34" charset="0"/>
                <a:ea typeface="Calibri" panose="020F0502020204030204" pitchFamily="34" charset="0"/>
                <a:cs typeface="Times New Roman" panose="02020603050405020304" pitchFamily="18" charset="0"/>
              </a:rPr>
              <a:t>Figure 2: Upheaping in a Scott-type heap.</a:t>
            </a:r>
          </a:p>
        </p:txBody>
      </p:sp>
    </p:spTree>
    <p:extLst>
      <p:ext uri="{BB962C8B-B14F-4D97-AF65-F5344CB8AC3E}">
        <p14:creationId xmlns:p14="http://schemas.microsoft.com/office/powerpoint/2010/main" val="3272387651"/>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5F41C-70B4-462C-9B11-168D2582D2E3}"/>
              </a:ext>
            </a:extLst>
          </p:cNvPr>
          <p:cNvSpPr>
            <a:spLocks noGrp="1"/>
          </p:cNvSpPr>
          <p:nvPr>
            <p:ph type="title"/>
          </p:nvPr>
        </p:nvSpPr>
        <p:spPr/>
        <p:txBody>
          <a:bodyPr/>
          <a:lstStyle/>
          <a:p>
            <a:r>
              <a:rPr lang="en-AU" dirty="0"/>
              <a:t>Upheaping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EBBCBB-7F30-4B6F-A861-3FA243F5CAA2}"/>
                  </a:ext>
                </a:extLst>
              </p:cNvPr>
              <p:cNvSpPr>
                <a:spLocks noGrp="1"/>
              </p:cNvSpPr>
              <p:nvPr>
                <p:ph idx="1"/>
              </p:nvPr>
            </p:nvSpPr>
            <p:spPr>
              <a:xfrm>
                <a:off x="810000" y="2660826"/>
                <a:ext cx="10554574" cy="3636511"/>
              </a:xfrm>
            </p:spPr>
            <p:txBody>
              <a:bodyPr/>
              <a:lstStyle/>
              <a:p>
                <a:pPr algn="just"/>
                <a:r>
                  <a:rPr lang="en-AU" dirty="0"/>
                  <a:t>Upheaping is more complex for a Rusty-heap because there  is more than one case that must be considered; as Rusty chooses his balls based on their sum of digits from their raw value, there can be situations in which Rusty will choose a ball that is not optimal. </a:t>
                </a:r>
              </a:p>
              <a:p>
                <a:pPr algn="just"/>
                <a:r>
                  <a:rPr lang="en-AU" dirty="0"/>
                  <a:t>Assume Rusty has a choice between two balls, 24 and 42. </a:t>
                </a:r>
              </a:p>
              <a:p>
                <a:pPr algn="just"/>
                <a:r>
                  <a:rPr lang="en-AU" dirty="0"/>
                  <a:t>One can see that the sum of their digits is the same:</a:t>
                </a:r>
              </a:p>
              <a:p>
                <a:pPr marL="0" indent="0" algn="just">
                  <a:buNone/>
                </a:pPr>
                <a:endParaRPr lang="en-AU" dirty="0"/>
              </a:p>
              <a:p>
                <a:pPr marL="0" indent="0" algn="just">
                  <a:buNone/>
                </a:pPr>
                <a14:m>
                  <m:oMathPara xmlns:m="http://schemas.openxmlformats.org/officeDocument/2006/math">
                    <m:oMathParaPr>
                      <m:jc m:val="centerGroup"/>
                    </m:oMathParaPr>
                    <m:oMath xmlns:m="http://schemas.openxmlformats.org/officeDocument/2006/math">
                      <m:r>
                        <a:rPr lang="en-AU" i="1"/>
                        <m:t>2+4=6=4+2</m:t>
                      </m:r>
                    </m:oMath>
                  </m:oMathPara>
                </a14:m>
                <a:endParaRPr lang="en-AU" dirty="0"/>
              </a:p>
              <a:p>
                <a:endParaRPr lang="en-AU" dirty="0"/>
              </a:p>
              <a:p>
                <a:endParaRPr lang="en-AU" dirty="0"/>
              </a:p>
            </p:txBody>
          </p:sp>
        </mc:Choice>
        <mc:Fallback>
          <p:sp>
            <p:nvSpPr>
              <p:cNvPr id="3" name="Content Placeholder 2">
                <a:extLst>
                  <a:ext uri="{FF2B5EF4-FFF2-40B4-BE49-F238E27FC236}">
                    <a16:creationId xmlns:a16="http://schemas.microsoft.com/office/drawing/2014/main" id="{28EBBCBB-7F30-4B6F-A861-3FA243F5CAA2}"/>
                  </a:ext>
                </a:extLst>
              </p:cNvPr>
              <p:cNvSpPr>
                <a:spLocks noGrp="1" noRot="1" noChangeAspect="1" noMove="1" noResize="1" noEditPoints="1" noAdjustHandles="1" noChangeArrowheads="1" noChangeShapeType="1" noTextEdit="1"/>
              </p:cNvSpPr>
              <p:nvPr>
                <p:ph idx="1"/>
              </p:nvPr>
            </p:nvSpPr>
            <p:spPr>
              <a:xfrm>
                <a:off x="810000" y="2660826"/>
                <a:ext cx="10554574" cy="3636511"/>
              </a:xfrm>
              <a:blipFill>
                <a:blip r:embed="rId2"/>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1769978964"/>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6E251-0FB8-4975-8682-7F4213473E9A}"/>
              </a:ext>
            </a:extLst>
          </p:cNvPr>
          <p:cNvSpPr>
            <a:spLocks noGrp="1"/>
          </p:cNvSpPr>
          <p:nvPr>
            <p:ph type="title"/>
          </p:nvPr>
        </p:nvSpPr>
        <p:spPr/>
        <p:txBody>
          <a:bodyPr/>
          <a:lstStyle/>
          <a:p>
            <a:r>
              <a:rPr lang="en-AU" dirty="0"/>
              <a:t>Upheaping</a:t>
            </a:r>
          </a:p>
        </p:txBody>
      </p:sp>
      <p:sp>
        <p:nvSpPr>
          <p:cNvPr id="3" name="Content Placeholder 2">
            <a:extLst>
              <a:ext uri="{FF2B5EF4-FFF2-40B4-BE49-F238E27FC236}">
                <a16:creationId xmlns:a16="http://schemas.microsoft.com/office/drawing/2014/main" id="{379063F2-06D3-48C3-90AF-35D6B88042F1}"/>
              </a:ext>
            </a:extLst>
          </p:cNvPr>
          <p:cNvSpPr>
            <a:spLocks noGrp="1"/>
          </p:cNvSpPr>
          <p:nvPr>
            <p:ph idx="1"/>
          </p:nvPr>
        </p:nvSpPr>
        <p:spPr/>
        <p:txBody>
          <a:bodyPr/>
          <a:lstStyle/>
          <a:p>
            <a:pPr algn="just"/>
            <a:r>
              <a:rPr lang="en-AU" dirty="0"/>
              <a:t>But it is also clear that that 42 is a larger value than 24 and hence should take priority. </a:t>
            </a:r>
          </a:p>
          <a:p>
            <a:pPr algn="just"/>
            <a:r>
              <a:rPr lang="en-AU" dirty="0"/>
              <a:t>A problem arises when Rusty will only upheap a ball based solely on it’s sum of digits, this could lead to a circumstance in which a ball with an equal sum of digits to its parent but with a </a:t>
            </a:r>
            <a:r>
              <a:rPr lang="en-AU" i="1" dirty="0"/>
              <a:t>greater</a:t>
            </a:r>
            <a:r>
              <a:rPr lang="en-AU" dirty="0"/>
              <a:t> raw value than its parent won’t take priority, causing Rusty to play sub optimally. </a:t>
            </a:r>
          </a:p>
          <a:p>
            <a:pPr algn="just"/>
            <a:r>
              <a:rPr lang="en-AU" dirty="0"/>
              <a:t>Therefore, the three cases that must be considered when Rusty performs an upheap are…</a:t>
            </a:r>
          </a:p>
          <a:p>
            <a:endParaRPr lang="en-AU" dirty="0"/>
          </a:p>
        </p:txBody>
      </p:sp>
    </p:spTree>
    <p:extLst>
      <p:ext uri="{BB962C8B-B14F-4D97-AF65-F5344CB8AC3E}">
        <p14:creationId xmlns:p14="http://schemas.microsoft.com/office/powerpoint/2010/main" val="1107322726"/>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396C2-B120-4EC5-881C-483C4FEEAF79}"/>
              </a:ext>
            </a:extLst>
          </p:cNvPr>
          <p:cNvSpPr>
            <a:spLocks noGrp="1"/>
          </p:cNvSpPr>
          <p:nvPr>
            <p:ph type="title"/>
          </p:nvPr>
        </p:nvSpPr>
        <p:spPr/>
        <p:txBody>
          <a:bodyPr/>
          <a:lstStyle/>
          <a:p>
            <a:r>
              <a:rPr lang="en-AU" dirty="0"/>
              <a:t>Upheaping</a:t>
            </a:r>
          </a:p>
        </p:txBody>
      </p:sp>
      <p:sp>
        <p:nvSpPr>
          <p:cNvPr id="3" name="Content Placeholder 2">
            <a:extLst>
              <a:ext uri="{FF2B5EF4-FFF2-40B4-BE49-F238E27FC236}">
                <a16:creationId xmlns:a16="http://schemas.microsoft.com/office/drawing/2014/main" id="{5F771E6D-09F4-40E1-88BC-885E3B964969}"/>
              </a:ext>
            </a:extLst>
          </p:cNvPr>
          <p:cNvSpPr>
            <a:spLocks noGrp="1"/>
          </p:cNvSpPr>
          <p:nvPr>
            <p:ph idx="1"/>
          </p:nvPr>
        </p:nvSpPr>
        <p:spPr/>
        <p:txBody>
          <a:bodyPr/>
          <a:lstStyle/>
          <a:p>
            <a:pPr algn="just">
              <a:buFont typeface="+mj-lt"/>
              <a:buAutoNum type="arabicPeriod"/>
            </a:pPr>
            <a:r>
              <a:rPr lang="en-AU" dirty="0"/>
              <a:t>The child node’s sum of digits is greater than its parent’s sum of digits. The simple case in which a swap is performed. </a:t>
            </a:r>
          </a:p>
          <a:p>
            <a:pPr algn="just">
              <a:buFont typeface="+mj-lt"/>
              <a:buAutoNum type="arabicPeriod"/>
            </a:pPr>
            <a:r>
              <a:rPr lang="en-AU" dirty="0"/>
              <a:t>The child has an equal sum of digits to its parent, but a smaller raw value. In which case, no swap will take place.</a:t>
            </a:r>
          </a:p>
          <a:p>
            <a:pPr algn="just">
              <a:buFont typeface="+mj-lt"/>
              <a:buAutoNum type="arabicPeriod"/>
            </a:pPr>
            <a:r>
              <a:rPr lang="en-AU" dirty="0"/>
              <a:t>Both the child and its parent have the same value for their sum of digits, but the child has a greater raw value. If this happens, swap them.</a:t>
            </a:r>
          </a:p>
          <a:p>
            <a:pPr marL="0" indent="0">
              <a:buNone/>
            </a:pPr>
            <a:endParaRPr lang="en-AU" dirty="0"/>
          </a:p>
        </p:txBody>
      </p:sp>
    </p:spTree>
    <p:extLst>
      <p:ext uri="{BB962C8B-B14F-4D97-AF65-F5344CB8AC3E}">
        <p14:creationId xmlns:p14="http://schemas.microsoft.com/office/powerpoint/2010/main" val="2811075981"/>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09239-BF8C-48DF-A64C-61DF667ECAC6}"/>
              </a:ext>
            </a:extLst>
          </p:cNvPr>
          <p:cNvSpPr>
            <a:spLocks noGrp="1"/>
          </p:cNvSpPr>
          <p:nvPr>
            <p:ph type="title"/>
          </p:nvPr>
        </p:nvSpPr>
        <p:spPr/>
        <p:txBody>
          <a:bodyPr/>
          <a:lstStyle/>
          <a:p>
            <a:r>
              <a:rPr lang="en-AU" dirty="0"/>
              <a:t>Upheaping</a:t>
            </a:r>
          </a:p>
        </p:txBody>
      </p:sp>
      <p:sp>
        <p:nvSpPr>
          <p:cNvPr id="3" name="Content Placeholder 2">
            <a:extLst>
              <a:ext uri="{FF2B5EF4-FFF2-40B4-BE49-F238E27FC236}">
                <a16:creationId xmlns:a16="http://schemas.microsoft.com/office/drawing/2014/main" id="{6B8EABEE-58B5-4113-A90E-C0762035C3EF}"/>
              </a:ext>
            </a:extLst>
          </p:cNvPr>
          <p:cNvSpPr>
            <a:spLocks noGrp="1"/>
          </p:cNvSpPr>
          <p:nvPr>
            <p:ph sz="half" idx="1"/>
          </p:nvPr>
        </p:nvSpPr>
        <p:spPr>
          <a:xfrm>
            <a:off x="810000" y="2502205"/>
            <a:ext cx="5185873" cy="3638763"/>
          </a:xfrm>
        </p:spPr>
        <p:txBody>
          <a:bodyPr/>
          <a:lstStyle/>
          <a:p>
            <a:pPr algn="just"/>
            <a:r>
              <a:rPr lang="en-AU" i="1" dirty="0"/>
              <a:t>Figure 3 </a:t>
            </a:r>
            <a:r>
              <a:rPr lang="en-AU" dirty="0"/>
              <a:t>shows a technically correct heap that doesn’t account for case 3, which would cause sub-optimal selection. </a:t>
            </a:r>
          </a:p>
          <a:p>
            <a:pPr algn="just"/>
            <a:r>
              <a:rPr lang="en-AU" dirty="0"/>
              <a:t>Therefore, Rusty must do one more check than Scott. </a:t>
            </a:r>
          </a:p>
          <a:p>
            <a:pPr algn="just"/>
            <a:r>
              <a:rPr lang="en-AU" dirty="0"/>
              <a:t>When he encounters a parent and child with the same sum of digits, he then must check the raw values for both. If the child’s raw value is greater than he will swap them.</a:t>
            </a:r>
          </a:p>
          <a:p>
            <a:endParaRPr lang="en-AU" dirty="0"/>
          </a:p>
        </p:txBody>
      </p:sp>
      <p:pic>
        <p:nvPicPr>
          <p:cNvPr id="5" name="Content Placeholder 4" descr="A picture containing vector graphics&#10;&#10;Description automatically generated">
            <a:extLst>
              <a:ext uri="{FF2B5EF4-FFF2-40B4-BE49-F238E27FC236}">
                <a16:creationId xmlns:a16="http://schemas.microsoft.com/office/drawing/2014/main" id="{86A1E372-B6EE-48F0-B99D-B8603F9DA141}"/>
              </a:ext>
            </a:extLst>
          </p:cNvPr>
          <p:cNvPicPr>
            <a:picLocks noGrp="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7247296" y="2202025"/>
            <a:ext cx="4052075" cy="3428468"/>
          </a:xfrm>
          <a:prstGeom prst="rect">
            <a:avLst/>
          </a:prstGeom>
          <a:gradFill>
            <a:gsLst>
              <a:gs pos="0">
                <a:schemeClr val="bg1">
                  <a:tint val="84000"/>
                  <a:shade val="90000"/>
                  <a:satMod val="120000"/>
                  <a:lumMod val="90000"/>
                </a:schemeClr>
              </a:gs>
              <a:gs pos="100000">
                <a:schemeClr val="bg1"/>
              </a:gs>
            </a:gsLst>
            <a:lin ang="5400000" scaled="0"/>
          </a:gradFill>
        </p:spPr>
      </p:pic>
      <p:sp>
        <p:nvSpPr>
          <p:cNvPr id="6" name="Rectangle 5">
            <a:extLst>
              <a:ext uri="{FF2B5EF4-FFF2-40B4-BE49-F238E27FC236}">
                <a16:creationId xmlns:a16="http://schemas.microsoft.com/office/drawing/2014/main" id="{1E535DB6-DE04-495C-836F-C1D4DC64EFF8}"/>
              </a:ext>
            </a:extLst>
          </p:cNvPr>
          <p:cNvSpPr/>
          <p:nvPr/>
        </p:nvSpPr>
        <p:spPr>
          <a:xfrm>
            <a:off x="6926318" y="5771636"/>
            <a:ext cx="5113387" cy="369332"/>
          </a:xfrm>
          <a:prstGeom prst="rect">
            <a:avLst/>
          </a:prstGeom>
        </p:spPr>
        <p:txBody>
          <a:bodyPr wrap="none">
            <a:spAutoFit/>
          </a:bodyPr>
          <a:lstStyle/>
          <a:p>
            <a:pPr algn="just">
              <a:spcAft>
                <a:spcPts val="1000"/>
              </a:spcAft>
            </a:pPr>
            <a:r>
              <a:rPr lang="en-AU" i="1" dirty="0">
                <a:latin typeface="Calibri" panose="020F0502020204030204" pitchFamily="34" charset="0"/>
                <a:ea typeface="Calibri" panose="020F0502020204030204" pitchFamily="34" charset="0"/>
                <a:cs typeface="Times New Roman" panose="02020603050405020304" pitchFamily="18" charset="0"/>
              </a:rPr>
              <a:t>Figure 3: A technically correct, but sub-optimal heap.</a:t>
            </a:r>
          </a:p>
        </p:txBody>
      </p:sp>
    </p:spTree>
    <p:extLst>
      <p:ext uri="{BB962C8B-B14F-4D97-AF65-F5344CB8AC3E}">
        <p14:creationId xmlns:p14="http://schemas.microsoft.com/office/powerpoint/2010/main" val="4229042441"/>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5BABA-C2C2-4C27-B11E-31C097F5CD65}"/>
              </a:ext>
            </a:extLst>
          </p:cNvPr>
          <p:cNvSpPr>
            <a:spLocks noGrp="1"/>
          </p:cNvSpPr>
          <p:nvPr>
            <p:ph type="title"/>
          </p:nvPr>
        </p:nvSpPr>
        <p:spPr/>
        <p:txBody>
          <a:bodyPr/>
          <a:lstStyle/>
          <a:p>
            <a:r>
              <a:rPr lang="en-AU" dirty="0"/>
              <a:t>Retrieving the Maximum Node</a:t>
            </a:r>
          </a:p>
        </p:txBody>
      </p:sp>
      <p:sp>
        <p:nvSpPr>
          <p:cNvPr id="3" name="Content Placeholder 2">
            <a:extLst>
              <a:ext uri="{FF2B5EF4-FFF2-40B4-BE49-F238E27FC236}">
                <a16:creationId xmlns:a16="http://schemas.microsoft.com/office/drawing/2014/main" id="{4922CF2D-C9BF-4A6C-B2B3-BF34B37EFEEF}"/>
              </a:ext>
            </a:extLst>
          </p:cNvPr>
          <p:cNvSpPr>
            <a:spLocks noGrp="1"/>
          </p:cNvSpPr>
          <p:nvPr>
            <p:ph idx="1"/>
          </p:nvPr>
        </p:nvSpPr>
        <p:spPr>
          <a:xfrm>
            <a:off x="818712" y="2576850"/>
            <a:ext cx="10554574" cy="3636511"/>
          </a:xfrm>
        </p:spPr>
        <p:txBody>
          <a:bodyPr/>
          <a:lstStyle/>
          <a:p>
            <a:pPr algn="just"/>
            <a:r>
              <a:rPr lang="en-AU" dirty="0"/>
              <a:t>If one has correctly implemented node insertion using upheaping, then the node with the maximum/most optimal value will be at the root. </a:t>
            </a:r>
          </a:p>
          <a:p>
            <a:pPr algn="just"/>
            <a:r>
              <a:rPr lang="en-AU" dirty="0"/>
              <a:t>Hence, “choosing” a ball is done by simply retrieving the root node of a heap. </a:t>
            </a:r>
          </a:p>
          <a:p>
            <a:pPr algn="just"/>
            <a:r>
              <a:rPr lang="en-AU" dirty="0"/>
              <a:t>If there is only one node in the entire tree, i.e. only one ball to choose from, then that node will be returned and that’s it for the operation.</a:t>
            </a:r>
          </a:p>
          <a:p>
            <a:pPr algn="just"/>
            <a:r>
              <a:rPr lang="en-AU" dirty="0"/>
              <a:t>However, with more than one node in the tree, extra steps must be taken to ensure the next root node will be the optimal one. </a:t>
            </a:r>
          </a:p>
          <a:p>
            <a:pPr algn="just"/>
            <a:r>
              <a:rPr lang="en-AU" dirty="0"/>
              <a:t>In which case, the root node will be removed and returned, the heap will place the last node in the tree as the root, and finally will perform a downheap operation to ensure that node is in its correct place and the root has the new maximum. </a:t>
            </a:r>
          </a:p>
          <a:p>
            <a:endParaRPr lang="en-AU" dirty="0"/>
          </a:p>
        </p:txBody>
      </p:sp>
    </p:spTree>
    <p:extLst>
      <p:ext uri="{BB962C8B-B14F-4D97-AF65-F5344CB8AC3E}">
        <p14:creationId xmlns:p14="http://schemas.microsoft.com/office/powerpoint/2010/main" val="687582251"/>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E577A-3043-4C88-9A8D-8E3AC1166B36}"/>
              </a:ext>
            </a:extLst>
          </p:cNvPr>
          <p:cNvSpPr>
            <a:spLocks noGrp="1"/>
          </p:cNvSpPr>
          <p:nvPr>
            <p:ph type="title"/>
          </p:nvPr>
        </p:nvSpPr>
        <p:spPr/>
        <p:txBody>
          <a:bodyPr/>
          <a:lstStyle/>
          <a:p>
            <a:r>
              <a:rPr lang="en-AU" dirty="0"/>
              <a:t>Downheaping</a:t>
            </a:r>
          </a:p>
        </p:txBody>
      </p:sp>
      <p:sp>
        <p:nvSpPr>
          <p:cNvPr id="3" name="Content Placeholder 2">
            <a:extLst>
              <a:ext uri="{FF2B5EF4-FFF2-40B4-BE49-F238E27FC236}">
                <a16:creationId xmlns:a16="http://schemas.microsoft.com/office/drawing/2014/main" id="{A0D4FB52-EE2A-4C28-99A3-38AA089CAC8B}"/>
              </a:ext>
            </a:extLst>
          </p:cNvPr>
          <p:cNvSpPr>
            <a:spLocks noGrp="1"/>
          </p:cNvSpPr>
          <p:nvPr>
            <p:ph idx="1"/>
          </p:nvPr>
        </p:nvSpPr>
        <p:spPr/>
        <p:txBody>
          <a:bodyPr/>
          <a:lstStyle/>
          <a:p>
            <a:pPr algn="just"/>
            <a:r>
              <a:rPr lang="en-AU" dirty="0"/>
              <a:t>For both a Rusty-type heap and a Scott-type heap, this operation works very similar to upheaping. </a:t>
            </a:r>
          </a:p>
          <a:p>
            <a:pPr algn="just"/>
            <a:r>
              <a:rPr lang="en-AU" dirty="0"/>
              <a:t>The only difference is it is going down the heap tree. </a:t>
            </a:r>
          </a:p>
          <a:p>
            <a:pPr algn="just"/>
            <a:r>
              <a:rPr lang="en-AU" dirty="0"/>
              <a:t>Also, as with upheaping, the process is simpler for Scott than it is for Rusty. </a:t>
            </a:r>
          </a:p>
          <a:p>
            <a:pPr algn="just"/>
            <a:r>
              <a:rPr lang="en-AU" i="1" dirty="0"/>
              <a:t>Figure 4</a:t>
            </a:r>
            <a:r>
              <a:rPr lang="en-AU" dirty="0"/>
              <a:t> shows how Scott performs this process.</a:t>
            </a:r>
          </a:p>
          <a:p>
            <a:endParaRPr lang="en-AU" dirty="0"/>
          </a:p>
        </p:txBody>
      </p:sp>
    </p:spTree>
    <p:extLst>
      <p:ext uri="{BB962C8B-B14F-4D97-AF65-F5344CB8AC3E}">
        <p14:creationId xmlns:p14="http://schemas.microsoft.com/office/powerpoint/2010/main" val="1816588245"/>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987A4-F8D1-4613-855F-6DC73B893F97}"/>
              </a:ext>
            </a:extLst>
          </p:cNvPr>
          <p:cNvSpPr>
            <a:spLocks noGrp="1"/>
          </p:cNvSpPr>
          <p:nvPr>
            <p:ph type="title"/>
          </p:nvPr>
        </p:nvSpPr>
        <p:spPr/>
        <p:txBody>
          <a:bodyPr/>
          <a:lstStyle/>
          <a:p>
            <a:r>
              <a:rPr lang="en-AU" dirty="0"/>
              <a:t>Downheaping</a:t>
            </a:r>
          </a:p>
        </p:txBody>
      </p:sp>
      <p:sp>
        <p:nvSpPr>
          <p:cNvPr id="3" name="Content Placeholder 2">
            <a:extLst>
              <a:ext uri="{FF2B5EF4-FFF2-40B4-BE49-F238E27FC236}">
                <a16:creationId xmlns:a16="http://schemas.microsoft.com/office/drawing/2014/main" id="{6F42A720-B187-426F-A5A7-9FE2C0DB637B}"/>
              </a:ext>
            </a:extLst>
          </p:cNvPr>
          <p:cNvSpPr>
            <a:spLocks noGrp="1"/>
          </p:cNvSpPr>
          <p:nvPr>
            <p:ph sz="half" idx="1"/>
          </p:nvPr>
        </p:nvSpPr>
        <p:spPr/>
        <p:txBody>
          <a:bodyPr/>
          <a:lstStyle/>
          <a:p>
            <a:pPr algn="just"/>
            <a:r>
              <a:rPr lang="en-AU" dirty="0"/>
              <a:t>The parent node will check which of its children has the greatest value (if they do at all). </a:t>
            </a:r>
          </a:p>
          <a:p>
            <a:pPr algn="just"/>
            <a:r>
              <a:rPr lang="en-AU" dirty="0"/>
              <a:t>If so, then the parent will be swapped with the child and so on until the node being operated on reaches the end of the tree or neither of its children have greater values.</a:t>
            </a:r>
          </a:p>
          <a:p>
            <a:endParaRPr lang="en-AU" dirty="0"/>
          </a:p>
        </p:txBody>
      </p:sp>
      <p:pic>
        <p:nvPicPr>
          <p:cNvPr id="5" name="Content Placeholder 4" descr="A close up of a logo&#10;&#10;Description automatically generated">
            <a:extLst>
              <a:ext uri="{FF2B5EF4-FFF2-40B4-BE49-F238E27FC236}">
                <a16:creationId xmlns:a16="http://schemas.microsoft.com/office/drawing/2014/main" id="{0F6DA8BD-09F3-46BC-B50E-CA8B79BEC8C6}"/>
              </a:ext>
            </a:extLst>
          </p:cNvPr>
          <p:cNvPicPr>
            <a:picLocks noGrp="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7208956" y="2498539"/>
            <a:ext cx="4173042" cy="3638763"/>
          </a:xfrm>
          <a:prstGeom prst="rect">
            <a:avLst/>
          </a:prstGeom>
          <a:gradFill>
            <a:gsLst>
              <a:gs pos="58000">
                <a:schemeClr val="bg1">
                  <a:tint val="84000"/>
                  <a:shade val="90000"/>
                  <a:satMod val="120000"/>
                  <a:lumMod val="90000"/>
                </a:schemeClr>
              </a:gs>
              <a:gs pos="100000">
                <a:schemeClr val="bg1"/>
              </a:gs>
            </a:gsLst>
            <a:lin ang="5400000" scaled="0"/>
          </a:gradFill>
        </p:spPr>
      </p:pic>
      <p:sp>
        <p:nvSpPr>
          <p:cNvPr id="6" name="Rectangle 5">
            <a:extLst>
              <a:ext uri="{FF2B5EF4-FFF2-40B4-BE49-F238E27FC236}">
                <a16:creationId xmlns:a16="http://schemas.microsoft.com/office/drawing/2014/main" id="{5C925BF2-9845-43FF-849D-D959F3DF0515}"/>
              </a:ext>
            </a:extLst>
          </p:cNvPr>
          <p:cNvSpPr/>
          <p:nvPr/>
        </p:nvSpPr>
        <p:spPr>
          <a:xfrm>
            <a:off x="6552322" y="6226146"/>
            <a:ext cx="5486310" cy="369332"/>
          </a:xfrm>
          <a:prstGeom prst="rect">
            <a:avLst/>
          </a:prstGeom>
        </p:spPr>
        <p:txBody>
          <a:bodyPr wrap="none">
            <a:spAutoFit/>
          </a:bodyPr>
          <a:lstStyle/>
          <a:p>
            <a:pPr algn="just">
              <a:spcAft>
                <a:spcPts val="1000"/>
              </a:spcAft>
            </a:pPr>
            <a:r>
              <a:rPr lang="en-AU" i="1" dirty="0">
                <a:latin typeface="Calibri" panose="020F0502020204030204" pitchFamily="34" charset="0"/>
                <a:ea typeface="Calibri" panose="020F0502020204030204" pitchFamily="34" charset="0"/>
                <a:cs typeface="Times New Roman" panose="02020603050405020304" pitchFamily="18" charset="0"/>
              </a:rPr>
              <a:t>Figure 4: How Scott will swap nodes when downheaping.</a:t>
            </a:r>
          </a:p>
        </p:txBody>
      </p:sp>
    </p:spTree>
    <p:extLst>
      <p:ext uri="{BB962C8B-B14F-4D97-AF65-F5344CB8AC3E}">
        <p14:creationId xmlns:p14="http://schemas.microsoft.com/office/powerpoint/2010/main" val="2310157613"/>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91045-FA85-428A-B3DE-4F29696B8CB8}"/>
              </a:ext>
            </a:extLst>
          </p:cNvPr>
          <p:cNvSpPr>
            <a:spLocks noGrp="1"/>
          </p:cNvSpPr>
          <p:nvPr>
            <p:ph type="title"/>
          </p:nvPr>
        </p:nvSpPr>
        <p:spPr/>
        <p:txBody>
          <a:bodyPr/>
          <a:lstStyle/>
          <a:p>
            <a:r>
              <a:rPr lang="en-AU" dirty="0"/>
              <a:t>Downheaping</a:t>
            </a:r>
          </a:p>
        </p:txBody>
      </p:sp>
      <p:sp>
        <p:nvSpPr>
          <p:cNvPr id="3" name="Content Placeholder 2">
            <a:extLst>
              <a:ext uri="{FF2B5EF4-FFF2-40B4-BE49-F238E27FC236}">
                <a16:creationId xmlns:a16="http://schemas.microsoft.com/office/drawing/2014/main" id="{0FE05417-4FA0-4EB2-8F61-8F7EC3BA1FF6}"/>
              </a:ext>
            </a:extLst>
          </p:cNvPr>
          <p:cNvSpPr>
            <a:spLocks noGrp="1"/>
          </p:cNvSpPr>
          <p:nvPr>
            <p:ph idx="1"/>
          </p:nvPr>
        </p:nvSpPr>
        <p:spPr/>
        <p:txBody>
          <a:bodyPr/>
          <a:lstStyle/>
          <a:p>
            <a:pPr algn="just"/>
            <a:r>
              <a:rPr lang="en-AU" dirty="0"/>
              <a:t>As discussed earlier, Rusty must take extra steps to ensure his heap is always in an optimal state. </a:t>
            </a:r>
          </a:p>
          <a:p>
            <a:pPr algn="just"/>
            <a:r>
              <a:rPr lang="en-AU" dirty="0"/>
              <a:t>The procedure of downheaping is much the same for him as is upheaping. </a:t>
            </a:r>
          </a:p>
          <a:p>
            <a:pPr algn="just"/>
            <a:r>
              <a:rPr lang="en-AU" dirty="0"/>
              <a:t>The same three cases must be checked, but instead of a child node assessing if it has a higher priority than its parent, this time it is the parent assessing which of its children has a higher priority than itself. </a:t>
            </a:r>
          </a:p>
          <a:p>
            <a:pPr algn="just"/>
            <a:r>
              <a:rPr lang="en-AU" dirty="0"/>
              <a:t>This continues until the node people operated on reaches the end of the tree or neither of its children have greater values than itself.</a:t>
            </a:r>
          </a:p>
          <a:p>
            <a:endParaRPr lang="en-AU" dirty="0"/>
          </a:p>
        </p:txBody>
      </p:sp>
    </p:spTree>
    <p:extLst>
      <p:ext uri="{BB962C8B-B14F-4D97-AF65-F5344CB8AC3E}">
        <p14:creationId xmlns:p14="http://schemas.microsoft.com/office/powerpoint/2010/main" val="1197935238"/>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3B51E-138C-440F-9C5A-3A92CB5EF5DB}"/>
              </a:ext>
            </a:extLst>
          </p:cNvPr>
          <p:cNvSpPr>
            <a:spLocks noGrp="1"/>
          </p:cNvSpPr>
          <p:nvPr>
            <p:ph type="title"/>
          </p:nvPr>
        </p:nvSpPr>
        <p:spPr/>
        <p:txBody>
          <a:bodyPr/>
          <a:lstStyle/>
          <a:p>
            <a:r>
              <a:rPr lang="en-AU" dirty="0"/>
              <a:t>The Driver Program</a:t>
            </a:r>
          </a:p>
        </p:txBody>
      </p:sp>
      <p:sp>
        <p:nvSpPr>
          <p:cNvPr id="3" name="Content Placeholder 2">
            <a:extLst>
              <a:ext uri="{FF2B5EF4-FFF2-40B4-BE49-F238E27FC236}">
                <a16:creationId xmlns:a16="http://schemas.microsoft.com/office/drawing/2014/main" id="{EA62D3F7-A76A-4BF3-9CE4-1FC08139E584}"/>
              </a:ext>
            </a:extLst>
          </p:cNvPr>
          <p:cNvSpPr>
            <a:spLocks noGrp="1"/>
          </p:cNvSpPr>
          <p:nvPr>
            <p:ph idx="1"/>
          </p:nvPr>
        </p:nvSpPr>
        <p:spPr/>
        <p:txBody>
          <a:bodyPr/>
          <a:lstStyle/>
          <a:p>
            <a:pPr algn="just"/>
            <a:r>
              <a:rPr lang="en-AU" dirty="0"/>
              <a:t>This is the main function that drives the problem solution with heaps and ball objects. </a:t>
            </a:r>
          </a:p>
          <a:p>
            <a:pPr algn="just"/>
            <a:r>
              <a:rPr lang="en-AU" dirty="0"/>
              <a:t>As shown previously, each player (Scott and Rusty) is represented by a maximum heap priority queue.</a:t>
            </a:r>
          </a:p>
          <a:p>
            <a:pPr algn="just"/>
            <a:r>
              <a:rPr lang="en-AU" dirty="0"/>
              <a:t>These heaps don’t contain ball objects themselves; they use references to these balls. </a:t>
            </a:r>
          </a:p>
          <a:p>
            <a:pPr algn="just"/>
            <a:r>
              <a:rPr lang="en-AU" dirty="0"/>
              <a:t>The objects are contained in a ball class array in the driver program. </a:t>
            </a:r>
          </a:p>
          <a:p>
            <a:pPr algn="just"/>
            <a:r>
              <a:rPr lang="en-AU" dirty="0"/>
              <a:t>In this way, if a ball is chosen by a player it is recorded as having been picked (it doesn’t matter by who) and the reference to that object in the other player’s heap will show as the same. </a:t>
            </a:r>
          </a:p>
        </p:txBody>
      </p:sp>
    </p:spTree>
    <p:extLst>
      <p:ext uri="{BB962C8B-B14F-4D97-AF65-F5344CB8AC3E}">
        <p14:creationId xmlns:p14="http://schemas.microsoft.com/office/powerpoint/2010/main" val="3257277909"/>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4CFF1-0814-409D-8400-2177609FE016}"/>
              </a:ext>
            </a:extLst>
          </p:cNvPr>
          <p:cNvSpPr>
            <a:spLocks noGrp="1"/>
          </p:cNvSpPr>
          <p:nvPr>
            <p:ph type="title"/>
          </p:nvPr>
        </p:nvSpPr>
        <p:spPr/>
        <p:txBody>
          <a:bodyPr/>
          <a:lstStyle/>
          <a:p>
            <a:r>
              <a:rPr lang="en-AU" dirty="0"/>
              <a:t>Overview</a:t>
            </a:r>
          </a:p>
        </p:txBody>
      </p:sp>
      <p:sp>
        <p:nvSpPr>
          <p:cNvPr id="3" name="Content Placeholder 2">
            <a:extLst>
              <a:ext uri="{FF2B5EF4-FFF2-40B4-BE49-F238E27FC236}">
                <a16:creationId xmlns:a16="http://schemas.microsoft.com/office/drawing/2014/main" id="{B438C020-6B01-4894-89BD-25C9A1550FAD}"/>
              </a:ext>
            </a:extLst>
          </p:cNvPr>
          <p:cNvSpPr>
            <a:spLocks noGrp="1"/>
          </p:cNvSpPr>
          <p:nvPr>
            <p:ph idx="1"/>
          </p:nvPr>
        </p:nvSpPr>
        <p:spPr/>
        <p:txBody>
          <a:bodyPr/>
          <a:lstStyle/>
          <a:p>
            <a:pPr algn="just"/>
            <a:r>
              <a:rPr lang="en-AU" dirty="0"/>
              <a:t>This report documents the design and implementation of an algorithm to solve the “</a:t>
            </a:r>
            <a:r>
              <a:rPr lang="en-AU" i="1" dirty="0"/>
              <a:t>Maximise the Score</a:t>
            </a:r>
            <a:r>
              <a:rPr lang="en-AU" dirty="0"/>
              <a:t>” problem in which two players, Scott and Rusty, are competing to beat one another. </a:t>
            </a:r>
          </a:p>
          <a:p>
            <a:pPr algn="just"/>
            <a:r>
              <a:rPr lang="en-AU" dirty="0"/>
              <a:t>Given a </a:t>
            </a:r>
            <a:r>
              <a:rPr lang="en-AU" i="1" dirty="0"/>
              <a:t>n</a:t>
            </a:r>
            <a:r>
              <a:rPr lang="en-AU" dirty="0"/>
              <a:t> number of balls each with a certain value associated with it, Scott and Rusty want to choose balls from the table so that they can get the highest over all score possible. </a:t>
            </a:r>
          </a:p>
          <a:p>
            <a:pPr algn="just"/>
            <a:r>
              <a:rPr lang="en-AU" dirty="0"/>
              <a:t>They are given </a:t>
            </a:r>
            <a:r>
              <a:rPr lang="en-AU" i="1" dirty="0"/>
              <a:t>k</a:t>
            </a:r>
            <a:r>
              <a:rPr lang="en-AU" dirty="0"/>
              <a:t> number of turns over </a:t>
            </a:r>
            <a:r>
              <a:rPr lang="en-AU" i="1" dirty="0"/>
              <a:t>T </a:t>
            </a:r>
            <a:r>
              <a:rPr lang="en-AU" dirty="0"/>
              <a:t>number of games. The player to choose first is decided by a coin toss where Scott will start if the coin lands on </a:t>
            </a:r>
            <a:r>
              <a:rPr lang="en-AU" i="1" dirty="0"/>
              <a:t>heads</a:t>
            </a:r>
            <a:r>
              <a:rPr lang="en-AU" dirty="0"/>
              <a:t> and </a:t>
            </a:r>
            <a:r>
              <a:rPr lang="en-AU" i="1" dirty="0"/>
              <a:t>tails </a:t>
            </a:r>
            <a:r>
              <a:rPr lang="en-AU" dirty="0"/>
              <a:t>means Rusty goes first</a:t>
            </a:r>
          </a:p>
        </p:txBody>
      </p:sp>
    </p:spTree>
    <p:extLst>
      <p:ext uri="{BB962C8B-B14F-4D97-AF65-F5344CB8AC3E}">
        <p14:creationId xmlns:p14="http://schemas.microsoft.com/office/powerpoint/2010/main" val="3867727099"/>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351DC-FCC1-4C49-ABBF-B2091634E318}"/>
              </a:ext>
            </a:extLst>
          </p:cNvPr>
          <p:cNvSpPr>
            <a:spLocks noGrp="1"/>
          </p:cNvSpPr>
          <p:nvPr>
            <p:ph type="title"/>
          </p:nvPr>
        </p:nvSpPr>
        <p:spPr/>
        <p:txBody>
          <a:bodyPr/>
          <a:lstStyle/>
          <a:p>
            <a:r>
              <a:rPr lang="en-AU" dirty="0"/>
              <a:t>The Driver Program</a:t>
            </a:r>
          </a:p>
        </p:txBody>
      </p:sp>
      <p:sp>
        <p:nvSpPr>
          <p:cNvPr id="3" name="Content Placeholder 2">
            <a:extLst>
              <a:ext uri="{FF2B5EF4-FFF2-40B4-BE49-F238E27FC236}">
                <a16:creationId xmlns:a16="http://schemas.microsoft.com/office/drawing/2014/main" id="{7A9D2F35-17D7-4FF6-9D4C-FF59EEA3D9F7}"/>
              </a:ext>
            </a:extLst>
          </p:cNvPr>
          <p:cNvSpPr>
            <a:spLocks noGrp="1"/>
          </p:cNvSpPr>
          <p:nvPr>
            <p:ph idx="1"/>
          </p:nvPr>
        </p:nvSpPr>
        <p:spPr/>
        <p:txBody>
          <a:bodyPr/>
          <a:lstStyle/>
          <a:p>
            <a:r>
              <a:rPr lang="en-AU" dirty="0"/>
              <a:t>This approach was used in favour of each player having a separate collection of ball objects so that when one player removes all ball, the other does not have to search through his heap, find the ball, then remove it. </a:t>
            </a:r>
          </a:p>
          <a:p>
            <a:r>
              <a:rPr lang="en-AU" dirty="0"/>
              <a:t>The downside to this approach is that a player will only know if a ball has been chosen if he attempts to choose it himself. </a:t>
            </a:r>
          </a:p>
          <a:p>
            <a:r>
              <a:rPr lang="en-AU" dirty="0"/>
              <a:t>When that happens, he will pop the ball reference, discard the ball, get the next highest priority ball, and so on until he finds one that has not been chosen. </a:t>
            </a:r>
          </a:p>
        </p:txBody>
      </p:sp>
    </p:spTree>
    <p:extLst>
      <p:ext uri="{BB962C8B-B14F-4D97-AF65-F5344CB8AC3E}">
        <p14:creationId xmlns:p14="http://schemas.microsoft.com/office/powerpoint/2010/main" val="3842657231"/>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5E019-ED50-42F8-8E92-97805D8165A2}"/>
              </a:ext>
            </a:extLst>
          </p:cNvPr>
          <p:cNvSpPr>
            <a:spLocks noGrp="1"/>
          </p:cNvSpPr>
          <p:nvPr>
            <p:ph type="title"/>
          </p:nvPr>
        </p:nvSpPr>
        <p:spPr/>
        <p:txBody>
          <a:bodyPr/>
          <a:lstStyle/>
          <a:p>
            <a:r>
              <a:rPr lang="en-AU" dirty="0"/>
              <a:t>The Driver Program		</a:t>
            </a:r>
          </a:p>
        </p:txBody>
      </p:sp>
      <p:sp>
        <p:nvSpPr>
          <p:cNvPr id="3" name="Content Placeholder 2">
            <a:extLst>
              <a:ext uri="{FF2B5EF4-FFF2-40B4-BE49-F238E27FC236}">
                <a16:creationId xmlns:a16="http://schemas.microsoft.com/office/drawing/2014/main" id="{A9F75C58-FEE3-4EE5-9CF6-87B32EC871C3}"/>
              </a:ext>
            </a:extLst>
          </p:cNvPr>
          <p:cNvSpPr>
            <a:spLocks noGrp="1"/>
          </p:cNvSpPr>
          <p:nvPr>
            <p:ph idx="1"/>
          </p:nvPr>
        </p:nvSpPr>
        <p:spPr>
          <a:xfrm>
            <a:off x="827424" y="2651495"/>
            <a:ext cx="10554574" cy="3636511"/>
          </a:xfrm>
        </p:spPr>
        <p:txBody>
          <a:bodyPr/>
          <a:lstStyle/>
          <a:p>
            <a:r>
              <a:rPr lang="en-AU" dirty="0"/>
              <a:t>The main loop of the game is simple; if there are balls to be chosen from the table, let the first player (decided by the coin toss) choose up to </a:t>
            </a:r>
            <a:r>
              <a:rPr lang="en-AU" i="1" dirty="0"/>
              <a:t>k </a:t>
            </a:r>
            <a:r>
              <a:rPr lang="en-AU" dirty="0"/>
              <a:t>balls. T</a:t>
            </a:r>
          </a:p>
          <a:p>
            <a:r>
              <a:rPr lang="en-AU" dirty="0"/>
              <a:t>hen let the next player choose </a:t>
            </a:r>
            <a:r>
              <a:rPr lang="en-AU" i="1" dirty="0"/>
              <a:t>k </a:t>
            </a:r>
            <a:r>
              <a:rPr lang="en-AU" dirty="0"/>
              <a:t>balls and so on. </a:t>
            </a:r>
          </a:p>
          <a:p>
            <a:r>
              <a:rPr lang="en-AU" dirty="0"/>
              <a:t>If a ball has </a:t>
            </a:r>
            <a:r>
              <a:rPr lang="en-AU" u="sng" dirty="0"/>
              <a:t>not</a:t>
            </a:r>
            <a:r>
              <a:rPr lang="en-AU" dirty="0"/>
              <a:t> been chosen and a player selects it, the raw value of that ball is then added to the player’s total score.</a:t>
            </a:r>
          </a:p>
          <a:p>
            <a:r>
              <a:rPr lang="en-AU" dirty="0"/>
              <a:t>Finally, the scores are displayed for both players.</a:t>
            </a:r>
          </a:p>
          <a:p>
            <a:endParaRPr lang="en-AU" dirty="0"/>
          </a:p>
        </p:txBody>
      </p:sp>
    </p:spTree>
    <p:extLst>
      <p:ext uri="{BB962C8B-B14F-4D97-AF65-F5344CB8AC3E}">
        <p14:creationId xmlns:p14="http://schemas.microsoft.com/office/powerpoint/2010/main" val="1905429903"/>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30052-C324-4D5D-888A-0D4FE26C4D13}"/>
              </a:ext>
            </a:extLst>
          </p:cNvPr>
          <p:cNvSpPr>
            <a:spLocks noGrp="1"/>
          </p:cNvSpPr>
          <p:nvPr>
            <p:ph type="title"/>
          </p:nvPr>
        </p:nvSpPr>
        <p:spPr/>
        <p:txBody>
          <a:bodyPr/>
          <a:lstStyle/>
          <a:p>
            <a:r>
              <a:rPr lang="en-AU" dirty="0"/>
              <a:t>Algorithm Pseudocodes</a:t>
            </a:r>
          </a:p>
        </p:txBody>
      </p:sp>
      <p:sp>
        <p:nvSpPr>
          <p:cNvPr id="3" name="Text Placeholder 2">
            <a:extLst>
              <a:ext uri="{FF2B5EF4-FFF2-40B4-BE49-F238E27FC236}">
                <a16:creationId xmlns:a16="http://schemas.microsoft.com/office/drawing/2014/main" id="{1D7B545F-E4CF-4EA8-B7F7-215D60A904D4}"/>
              </a:ext>
            </a:extLst>
          </p:cNvPr>
          <p:cNvSpPr>
            <a:spLocks noGrp="1"/>
          </p:cNvSpPr>
          <p:nvPr>
            <p:ph type="body" idx="1"/>
          </p:nvPr>
        </p:nvSpPr>
        <p:spPr/>
        <p:txBody>
          <a:bodyPr/>
          <a:lstStyle/>
          <a:p>
            <a:r>
              <a:rPr lang="en-AU" dirty="0"/>
              <a:t>Here, the pseudocode for each main algorithm and function will be given.</a:t>
            </a:r>
          </a:p>
        </p:txBody>
      </p:sp>
    </p:spTree>
    <p:extLst>
      <p:ext uri="{BB962C8B-B14F-4D97-AF65-F5344CB8AC3E}">
        <p14:creationId xmlns:p14="http://schemas.microsoft.com/office/powerpoint/2010/main" val="1778522407"/>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0A43C-4F38-4C05-92AD-9C5A63D486B3}"/>
              </a:ext>
            </a:extLst>
          </p:cNvPr>
          <p:cNvSpPr>
            <a:spLocks noGrp="1"/>
          </p:cNvSpPr>
          <p:nvPr>
            <p:ph type="title"/>
          </p:nvPr>
        </p:nvSpPr>
        <p:spPr/>
        <p:txBody>
          <a:bodyPr/>
          <a:lstStyle/>
          <a:p>
            <a:r>
              <a:rPr lang="en-AU" dirty="0"/>
              <a:t>Ball :: Calculating the Sum of Digits</a:t>
            </a:r>
          </a:p>
        </p:txBody>
      </p:sp>
      <p:sp>
        <p:nvSpPr>
          <p:cNvPr id="3" name="Content Placeholder 2">
            <a:extLst>
              <a:ext uri="{FF2B5EF4-FFF2-40B4-BE49-F238E27FC236}">
                <a16:creationId xmlns:a16="http://schemas.microsoft.com/office/drawing/2014/main" id="{20D6829E-6106-408B-9153-9AEDB0E52B45}"/>
              </a:ext>
            </a:extLst>
          </p:cNvPr>
          <p:cNvSpPr>
            <a:spLocks noGrp="1"/>
          </p:cNvSpPr>
          <p:nvPr>
            <p:ph idx="1"/>
          </p:nvPr>
        </p:nvSpPr>
        <p:spPr>
          <a:xfrm>
            <a:off x="2870829" y="2455553"/>
            <a:ext cx="10554574" cy="3636511"/>
          </a:xfrm>
        </p:spPr>
        <p:txBody>
          <a:bodyPr>
            <a:normAutofit lnSpcReduction="10000"/>
          </a:bodyPr>
          <a:lstStyle/>
          <a:p>
            <a:pPr marL="0" indent="0">
              <a:buNone/>
            </a:pPr>
            <a:r>
              <a:rPr lang="en-AU" b="1" dirty="0"/>
              <a:t>ALGORITHM</a:t>
            </a:r>
            <a:r>
              <a:rPr lang="en-AU" dirty="0"/>
              <a:t> CalculateSumOfDigits():</a:t>
            </a:r>
          </a:p>
          <a:p>
            <a:pPr marL="0" indent="0">
              <a:buNone/>
            </a:pPr>
            <a:r>
              <a:rPr lang="en-AU" dirty="0"/>
              <a:t>	//Calculates the sum of digits for a ball’s raw value.</a:t>
            </a:r>
          </a:p>
          <a:p>
            <a:pPr marL="0" indent="0">
              <a:buNone/>
            </a:pPr>
            <a:r>
              <a:rPr lang="en-AU" dirty="0"/>
              <a:t>	</a:t>
            </a:r>
            <a:r>
              <a:rPr lang="en-AU" i="1" dirty="0"/>
              <a:t>sum</a:t>
            </a:r>
            <a:r>
              <a:rPr lang="en-AU" dirty="0"/>
              <a:t> </a:t>
            </a:r>
            <a:r>
              <a:rPr lang="en-US" dirty="0"/>
              <a:t>←</a:t>
            </a:r>
            <a:r>
              <a:rPr lang="en-AU" dirty="0"/>
              <a:t> 0</a:t>
            </a:r>
          </a:p>
          <a:p>
            <a:pPr marL="0" indent="0">
              <a:buNone/>
            </a:pPr>
            <a:r>
              <a:rPr lang="en-AU" dirty="0"/>
              <a:t>	</a:t>
            </a:r>
            <a:r>
              <a:rPr lang="en-AU" i="1" dirty="0"/>
              <a:t>actualValue</a:t>
            </a:r>
            <a:r>
              <a:rPr lang="en-AU" dirty="0"/>
              <a:t> </a:t>
            </a:r>
            <a:r>
              <a:rPr lang="en-US" dirty="0"/>
              <a:t>← </a:t>
            </a:r>
            <a:r>
              <a:rPr lang="en-AU" i="1" dirty="0"/>
              <a:t>thisObj</a:t>
            </a:r>
            <a:r>
              <a:rPr lang="en-AU" dirty="0"/>
              <a:t>.</a:t>
            </a:r>
            <a:r>
              <a:rPr lang="en-AU" i="1" dirty="0"/>
              <a:t>value</a:t>
            </a:r>
            <a:endParaRPr lang="en-AU" dirty="0"/>
          </a:p>
          <a:p>
            <a:pPr marL="0" indent="0">
              <a:buNone/>
            </a:pPr>
            <a:r>
              <a:rPr lang="en-AU" dirty="0"/>
              <a:t>	</a:t>
            </a:r>
            <a:r>
              <a:rPr lang="en-AU" b="1" dirty="0"/>
              <a:t>while</a:t>
            </a:r>
            <a:r>
              <a:rPr lang="en-AU" dirty="0"/>
              <a:t> </a:t>
            </a:r>
            <a:r>
              <a:rPr lang="en-AU" i="1" dirty="0"/>
              <a:t>actualValue</a:t>
            </a:r>
            <a:r>
              <a:rPr lang="en-AU" dirty="0"/>
              <a:t> ≠ 0 </a:t>
            </a:r>
            <a:r>
              <a:rPr lang="en-AU" b="1" dirty="0"/>
              <a:t>do</a:t>
            </a:r>
            <a:r>
              <a:rPr lang="en-AU" dirty="0"/>
              <a:t>:</a:t>
            </a:r>
          </a:p>
          <a:p>
            <a:pPr marL="0" indent="0">
              <a:buNone/>
            </a:pPr>
            <a:r>
              <a:rPr lang="en-AU" dirty="0"/>
              <a:t>		</a:t>
            </a:r>
            <a:r>
              <a:rPr lang="en-AU" i="1" dirty="0"/>
              <a:t>sum</a:t>
            </a:r>
            <a:r>
              <a:rPr lang="en-AU" dirty="0"/>
              <a:t> </a:t>
            </a:r>
            <a:r>
              <a:rPr lang="en-US" dirty="0"/>
              <a:t>← </a:t>
            </a:r>
            <a:r>
              <a:rPr lang="en-AU" i="1" dirty="0"/>
              <a:t>sum</a:t>
            </a:r>
            <a:r>
              <a:rPr lang="en-AU" dirty="0"/>
              <a:t> + </a:t>
            </a:r>
            <a:r>
              <a:rPr lang="en-AU" i="1" dirty="0"/>
              <a:t>actualValue</a:t>
            </a:r>
            <a:r>
              <a:rPr lang="en-AU" dirty="0"/>
              <a:t> % 10</a:t>
            </a:r>
          </a:p>
          <a:p>
            <a:pPr marL="0" indent="0">
              <a:buNone/>
            </a:pPr>
            <a:r>
              <a:rPr lang="en-AU" dirty="0"/>
              <a:t>		</a:t>
            </a:r>
            <a:r>
              <a:rPr lang="en-AU" i="1" dirty="0"/>
              <a:t>actualValue</a:t>
            </a:r>
            <a:r>
              <a:rPr lang="en-AU" dirty="0"/>
              <a:t> </a:t>
            </a:r>
            <a:r>
              <a:rPr lang="en-US" dirty="0"/>
              <a:t>← </a:t>
            </a:r>
            <a:r>
              <a:rPr lang="en-AU" i="1" dirty="0"/>
              <a:t>actualValue</a:t>
            </a:r>
            <a:r>
              <a:rPr lang="en-AU" dirty="0"/>
              <a:t> / 10</a:t>
            </a:r>
          </a:p>
          <a:p>
            <a:pPr marL="0" indent="0">
              <a:buNone/>
            </a:pPr>
            <a:r>
              <a:rPr lang="en-AU" dirty="0"/>
              <a:t>	</a:t>
            </a:r>
            <a:r>
              <a:rPr lang="en-AU" b="1" dirty="0"/>
              <a:t>end</a:t>
            </a:r>
            <a:r>
              <a:rPr lang="en-AU" dirty="0"/>
              <a:t> </a:t>
            </a:r>
            <a:r>
              <a:rPr lang="en-AU" b="1" dirty="0"/>
              <a:t>while</a:t>
            </a:r>
            <a:endParaRPr lang="en-AU" dirty="0"/>
          </a:p>
          <a:p>
            <a:pPr marL="0" indent="0">
              <a:buNone/>
            </a:pPr>
            <a:r>
              <a:rPr lang="en-AU" dirty="0"/>
              <a:t>	</a:t>
            </a:r>
            <a:r>
              <a:rPr lang="en-AU" i="1" dirty="0"/>
              <a:t>thisObj</a:t>
            </a:r>
            <a:r>
              <a:rPr lang="en-AU" dirty="0"/>
              <a:t>.</a:t>
            </a:r>
            <a:r>
              <a:rPr lang="en-AU" i="1" dirty="0"/>
              <a:t>sumOfDigits</a:t>
            </a:r>
            <a:r>
              <a:rPr lang="en-AU" dirty="0"/>
              <a:t> </a:t>
            </a:r>
            <a:r>
              <a:rPr lang="en-US" dirty="0"/>
              <a:t>←</a:t>
            </a:r>
            <a:r>
              <a:rPr lang="en-AU" i="1" dirty="0"/>
              <a:t>sum</a:t>
            </a:r>
            <a:endParaRPr lang="en-AU" dirty="0"/>
          </a:p>
          <a:p>
            <a:pPr marL="0" indent="0">
              <a:buNone/>
            </a:pPr>
            <a:endParaRPr lang="en-AU" dirty="0"/>
          </a:p>
        </p:txBody>
      </p:sp>
    </p:spTree>
    <p:extLst>
      <p:ext uri="{BB962C8B-B14F-4D97-AF65-F5344CB8AC3E}">
        <p14:creationId xmlns:p14="http://schemas.microsoft.com/office/powerpoint/2010/main" val="2765362653"/>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0880B-488E-4271-934D-53355771E562}"/>
              </a:ext>
            </a:extLst>
          </p:cNvPr>
          <p:cNvSpPr>
            <a:spLocks noGrp="1"/>
          </p:cNvSpPr>
          <p:nvPr>
            <p:ph type="title"/>
          </p:nvPr>
        </p:nvSpPr>
        <p:spPr/>
        <p:txBody>
          <a:bodyPr/>
          <a:lstStyle/>
          <a:p>
            <a:r>
              <a:rPr lang="en-AU" dirty="0"/>
              <a:t>Heap :: Inserting a Node :: Rusty Version</a:t>
            </a:r>
          </a:p>
        </p:txBody>
      </p:sp>
      <p:pic>
        <p:nvPicPr>
          <p:cNvPr id="5" name="Picture 4">
            <a:extLst>
              <a:ext uri="{FF2B5EF4-FFF2-40B4-BE49-F238E27FC236}">
                <a16:creationId xmlns:a16="http://schemas.microsoft.com/office/drawing/2014/main" id="{BDEDBA8C-984C-4A0E-8F40-F6D9FAE581A7}"/>
              </a:ext>
            </a:extLst>
          </p:cNvPr>
          <p:cNvPicPr>
            <a:picLocks noChangeAspect="1"/>
          </p:cNvPicPr>
          <p:nvPr/>
        </p:nvPicPr>
        <p:blipFill>
          <a:blip r:embed="rId2"/>
          <a:stretch>
            <a:fillRect/>
          </a:stretch>
        </p:blipFill>
        <p:spPr>
          <a:xfrm>
            <a:off x="2865070" y="2047204"/>
            <a:ext cx="4334480" cy="4810796"/>
          </a:xfrm>
          <a:prstGeom prst="rect">
            <a:avLst/>
          </a:prstGeom>
        </p:spPr>
      </p:pic>
    </p:spTree>
    <p:extLst>
      <p:ext uri="{BB962C8B-B14F-4D97-AF65-F5344CB8AC3E}">
        <p14:creationId xmlns:p14="http://schemas.microsoft.com/office/powerpoint/2010/main" val="773514238"/>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5CF05-6B4E-4736-A8A8-ECA7193481F8}"/>
              </a:ext>
            </a:extLst>
          </p:cNvPr>
          <p:cNvSpPr>
            <a:spLocks noGrp="1"/>
          </p:cNvSpPr>
          <p:nvPr>
            <p:ph type="title"/>
          </p:nvPr>
        </p:nvSpPr>
        <p:spPr/>
        <p:txBody>
          <a:bodyPr/>
          <a:lstStyle/>
          <a:p>
            <a:r>
              <a:rPr lang="en-AU" dirty="0"/>
              <a:t>Heap :: Inserting a Node :: Scott Version</a:t>
            </a:r>
          </a:p>
        </p:txBody>
      </p:sp>
      <p:sp>
        <p:nvSpPr>
          <p:cNvPr id="3" name="Content Placeholder 2">
            <a:extLst>
              <a:ext uri="{FF2B5EF4-FFF2-40B4-BE49-F238E27FC236}">
                <a16:creationId xmlns:a16="http://schemas.microsoft.com/office/drawing/2014/main" id="{38E3DA5C-1242-41D8-A351-6914B24B0ED2}"/>
              </a:ext>
            </a:extLst>
          </p:cNvPr>
          <p:cNvSpPr>
            <a:spLocks noGrp="1"/>
          </p:cNvSpPr>
          <p:nvPr>
            <p:ph idx="1"/>
          </p:nvPr>
        </p:nvSpPr>
        <p:spPr>
          <a:xfrm>
            <a:off x="2871447" y="1998352"/>
            <a:ext cx="10554574" cy="4635713"/>
          </a:xfrm>
        </p:spPr>
        <p:txBody>
          <a:bodyPr>
            <a:normAutofit fontScale="62500" lnSpcReduction="20000"/>
          </a:bodyPr>
          <a:lstStyle/>
          <a:p>
            <a:pPr marL="0" indent="0">
              <a:buNone/>
            </a:pPr>
            <a:r>
              <a:rPr lang="en-AU" b="1" dirty="0"/>
              <a:t>ALGORITHM</a:t>
            </a:r>
            <a:r>
              <a:rPr lang="en-AU" dirty="0"/>
              <a:t> InsertNode(</a:t>
            </a:r>
            <a:r>
              <a:rPr lang="en-AU" b="1" dirty="0"/>
              <a:t>Ball</a:t>
            </a:r>
            <a:r>
              <a:rPr lang="en-AU" dirty="0"/>
              <a:t> *</a:t>
            </a:r>
            <a:r>
              <a:rPr lang="en-AU" i="1" dirty="0"/>
              <a:t>ball</a:t>
            </a:r>
            <a:r>
              <a:rPr lang="en-AU" dirty="0"/>
              <a:t>):</a:t>
            </a:r>
          </a:p>
          <a:p>
            <a:pPr marL="0" indent="0">
              <a:buNone/>
            </a:pPr>
            <a:r>
              <a:rPr lang="en-AU" dirty="0"/>
              <a:t>//Input: A ball object reference.</a:t>
            </a:r>
          </a:p>
          <a:p>
            <a:pPr marL="0" indent="0">
              <a:buNone/>
            </a:pPr>
            <a:r>
              <a:rPr lang="en-AU" dirty="0"/>
              <a:t>//Inserts a ball into the heap in its correct place.</a:t>
            </a:r>
          </a:p>
          <a:p>
            <a:pPr marL="0" indent="0">
              <a:buNone/>
            </a:pPr>
            <a:r>
              <a:rPr lang="en-AU" i="1" dirty="0"/>
              <a:t>thisObj</a:t>
            </a:r>
            <a:r>
              <a:rPr lang="en-AU" dirty="0"/>
              <a:t>.</a:t>
            </a:r>
            <a:r>
              <a:rPr lang="en-AU" i="1" dirty="0"/>
              <a:t>Add</a:t>
            </a:r>
            <a:r>
              <a:rPr lang="en-AU" dirty="0"/>
              <a:t>(</a:t>
            </a:r>
            <a:r>
              <a:rPr lang="en-AU" i="1" dirty="0"/>
              <a:t>ball</a:t>
            </a:r>
            <a:r>
              <a:rPr lang="en-AU" dirty="0"/>
              <a:t>)</a:t>
            </a:r>
          </a:p>
          <a:p>
            <a:pPr marL="0" indent="0">
              <a:buNone/>
            </a:pPr>
            <a:r>
              <a:rPr lang="en-AU" i="1" dirty="0"/>
              <a:t>thisObj</a:t>
            </a:r>
            <a:r>
              <a:rPr lang="en-AU" dirty="0"/>
              <a:t>.</a:t>
            </a:r>
            <a:r>
              <a:rPr lang="en-AU" i="1" dirty="0"/>
              <a:t>currenHeapSize</a:t>
            </a:r>
            <a:r>
              <a:rPr lang="en-AU" dirty="0"/>
              <a:t> </a:t>
            </a:r>
            <a:r>
              <a:rPr lang="en-US" dirty="0"/>
              <a:t>←</a:t>
            </a:r>
            <a:r>
              <a:rPr lang="en-AU" i="1" dirty="0"/>
              <a:t>thisObj</a:t>
            </a:r>
            <a:r>
              <a:rPr lang="en-AU" dirty="0"/>
              <a:t>.</a:t>
            </a:r>
            <a:r>
              <a:rPr lang="en-AU" i="1" dirty="0"/>
              <a:t>currenHeapSize</a:t>
            </a:r>
            <a:r>
              <a:rPr lang="en-AU" dirty="0"/>
              <a:t> + 1</a:t>
            </a:r>
          </a:p>
          <a:p>
            <a:pPr marL="0" indent="0">
              <a:buNone/>
            </a:pPr>
            <a:r>
              <a:rPr lang="en-AU" i="1" dirty="0"/>
              <a:t>currentNodeIndex</a:t>
            </a:r>
            <a:r>
              <a:rPr lang="en-AU" dirty="0"/>
              <a:t> </a:t>
            </a:r>
            <a:r>
              <a:rPr lang="en-US" dirty="0"/>
              <a:t>←</a:t>
            </a:r>
            <a:r>
              <a:rPr lang="en-AU" i="1" dirty="0"/>
              <a:t>thisObj</a:t>
            </a:r>
            <a:r>
              <a:rPr lang="en-AU" dirty="0"/>
              <a:t>.</a:t>
            </a:r>
            <a:r>
              <a:rPr lang="en-AU" i="1" dirty="0"/>
              <a:t>currenHeapSize</a:t>
            </a:r>
            <a:r>
              <a:rPr lang="en-AU" dirty="0"/>
              <a:t> - 1</a:t>
            </a:r>
          </a:p>
          <a:p>
            <a:pPr marL="0" indent="0">
              <a:buNone/>
            </a:pPr>
            <a:r>
              <a:rPr lang="en-AU" i="1" dirty="0"/>
              <a:t>parentSumOfDigits</a:t>
            </a:r>
            <a:r>
              <a:rPr lang="en-AU" dirty="0"/>
              <a:t> </a:t>
            </a:r>
            <a:r>
              <a:rPr lang="en-US" dirty="0"/>
              <a:t>←</a:t>
            </a:r>
            <a:r>
              <a:rPr lang="en-AU" i="1" dirty="0"/>
              <a:t>thisObj</a:t>
            </a:r>
            <a:r>
              <a:rPr lang="en-AU" dirty="0"/>
              <a:t>.</a:t>
            </a:r>
            <a:r>
              <a:rPr lang="en-AU" i="1" dirty="0"/>
              <a:t>parent</a:t>
            </a:r>
            <a:r>
              <a:rPr lang="en-AU" dirty="0"/>
              <a:t>.</a:t>
            </a:r>
            <a:r>
              <a:rPr lang="en-AU" i="1" dirty="0"/>
              <a:t>sumOfDigits</a:t>
            </a:r>
            <a:endParaRPr lang="en-AU" dirty="0"/>
          </a:p>
          <a:p>
            <a:pPr marL="0" indent="0">
              <a:buNone/>
            </a:pPr>
            <a:r>
              <a:rPr lang="en-AU" i="1" dirty="0"/>
              <a:t>currSumOfDigits</a:t>
            </a:r>
            <a:r>
              <a:rPr lang="en-AU" dirty="0"/>
              <a:t> </a:t>
            </a:r>
            <a:r>
              <a:rPr lang="en-US" dirty="0"/>
              <a:t>← </a:t>
            </a:r>
            <a:r>
              <a:rPr lang="en-AU" i="1" dirty="0"/>
              <a:t>thisObj</a:t>
            </a:r>
            <a:r>
              <a:rPr lang="en-AU" dirty="0"/>
              <a:t>.</a:t>
            </a:r>
            <a:r>
              <a:rPr lang="en-AU" i="1" dirty="0"/>
              <a:t>sumOfDigits</a:t>
            </a:r>
            <a:endParaRPr lang="en-AU" dirty="0"/>
          </a:p>
          <a:p>
            <a:pPr marL="0" indent="0">
              <a:buNone/>
            </a:pPr>
            <a:r>
              <a:rPr lang="en-AU" b="1" dirty="0"/>
              <a:t>while</a:t>
            </a:r>
            <a:r>
              <a:rPr lang="en-AU" dirty="0"/>
              <a:t> </a:t>
            </a:r>
            <a:r>
              <a:rPr lang="en-AU" i="1" dirty="0"/>
              <a:t>currentNodeIndex</a:t>
            </a:r>
            <a:r>
              <a:rPr lang="en-AU" dirty="0"/>
              <a:t> ≠ 0 </a:t>
            </a:r>
            <a:r>
              <a:rPr lang="en-AU" b="1" dirty="0"/>
              <a:t>and</a:t>
            </a:r>
            <a:r>
              <a:rPr lang="en-AU" dirty="0"/>
              <a:t> </a:t>
            </a:r>
            <a:r>
              <a:rPr lang="en-AU" i="1" dirty="0"/>
              <a:t>parentSumOfDigits</a:t>
            </a:r>
            <a:r>
              <a:rPr lang="en-AU" dirty="0"/>
              <a:t> ≤ </a:t>
            </a:r>
            <a:r>
              <a:rPr lang="en-AU" i="1" dirty="0"/>
              <a:t>currSumOfDigits</a:t>
            </a:r>
            <a:r>
              <a:rPr lang="en-AU" dirty="0"/>
              <a:t>:</a:t>
            </a:r>
          </a:p>
          <a:p>
            <a:pPr marL="0" indent="0">
              <a:buNone/>
            </a:pPr>
            <a:r>
              <a:rPr lang="en-AU" i="1" dirty="0"/>
              <a:t>	parentSumOfDigits</a:t>
            </a:r>
            <a:r>
              <a:rPr lang="en-AU" dirty="0"/>
              <a:t> </a:t>
            </a:r>
            <a:r>
              <a:rPr lang="en-US" dirty="0"/>
              <a:t>←</a:t>
            </a:r>
            <a:r>
              <a:rPr lang="en-AU" i="1" dirty="0"/>
              <a:t>thisObj</a:t>
            </a:r>
            <a:r>
              <a:rPr lang="en-AU" dirty="0"/>
              <a:t>.</a:t>
            </a:r>
            <a:r>
              <a:rPr lang="en-AU" i="1" dirty="0"/>
              <a:t>parent</a:t>
            </a:r>
            <a:r>
              <a:rPr lang="en-AU" dirty="0"/>
              <a:t>.</a:t>
            </a:r>
            <a:r>
              <a:rPr lang="en-AU" i="1" dirty="0"/>
              <a:t>sumOfDigits</a:t>
            </a:r>
            <a:endParaRPr lang="en-AU" dirty="0"/>
          </a:p>
          <a:p>
            <a:pPr marL="0" indent="0">
              <a:buNone/>
            </a:pPr>
            <a:r>
              <a:rPr lang="en-AU" i="1" dirty="0"/>
              <a:t>	currSumOfDigits</a:t>
            </a:r>
            <a:r>
              <a:rPr lang="en-AU" dirty="0"/>
              <a:t> </a:t>
            </a:r>
            <a:r>
              <a:rPr lang="en-US" dirty="0"/>
              <a:t>← </a:t>
            </a:r>
            <a:r>
              <a:rPr lang="en-AU" i="1" dirty="0"/>
              <a:t>thisObj</a:t>
            </a:r>
            <a:r>
              <a:rPr lang="en-AU" dirty="0"/>
              <a:t>.</a:t>
            </a:r>
            <a:r>
              <a:rPr lang="en-AU" i="1" dirty="0"/>
              <a:t>sumOfDigits</a:t>
            </a:r>
          </a:p>
          <a:p>
            <a:pPr marL="0" indent="0">
              <a:buNone/>
            </a:pPr>
            <a:r>
              <a:rPr lang="en-AU" b="1" dirty="0"/>
              <a:t>end while</a:t>
            </a:r>
          </a:p>
          <a:p>
            <a:pPr marL="0" indent="0">
              <a:buNone/>
            </a:pPr>
            <a:r>
              <a:rPr lang="en-AU" b="1" dirty="0"/>
              <a:t>while</a:t>
            </a:r>
            <a:r>
              <a:rPr lang="en-AU" dirty="0"/>
              <a:t> </a:t>
            </a:r>
            <a:r>
              <a:rPr lang="en-AU" i="1" dirty="0"/>
              <a:t>currentNodeIndex</a:t>
            </a:r>
            <a:r>
              <a:rPr lang="en-AU" dirty="0"/>
              <a:t> ≠ 0 </a:t>
            </a:r>
            <a:r>
              <a:rPr lang="en-AU" b="1" dirty="0"/>
              <a:t>and</a:t>
            </a:r>
            <a:r>
              <a:rPr lang="en-AU" dirty="0"/>
              <a:t> </a:t>
            </a:r>
            <a:r>
              <a:rPr lang="en-AU" i="1" dirty="0"/>
              <a:t>parentSumOfDigits</a:t>
            </a:r>
            <a:r>
              <a:rPr lang="en-AU" dirty="0"/>
              <a:t> &lt; </a:t>
            </a:r>
            <a:r>
              <a:rPr lang="en-AU" i="1" dirty="0"/>
              <a:t>currSumOfDigits</a:t>
            </a:r>
            <a:r>
              <a:rPr lang="en-AU" dirty="0"/>
              <a:t>:</a:t>
            </a:r>
          </a:p>
          <a:p>
            <a:pPr marL="0" indent="0">
              <a:buNone/>
            </a:pPr>
            <a:r>
              <a:rPr lang="en-AU" b="1" dirty="0"/>
              <a:t>	swap</a:t>
            </a:r>
            <a:r>
              <a:rPr lang="en-AU" dirty="0"/>
              <a:t> </a:t>
            </a:r>
            <a:r>
              <a:rPr lang="en-AU" i="1" dirty="0"/>
              <a:t>thisObj</a:t>
            </a:r>
            <a:r>
              <a:rPr lang="en-AU" dirty="0"/>
              <a:t>.</a:t>
            </a:r>
            <a:r>
              <a:rPr lang="en-AU" i="1" dirty="0"/>
              <a:t>parent</a:t>
            </a:r>
            <a:r>
              <a:rPr lang="en-AU" dirty="0"/>
              <a:t> </a:t>
            </a:r>
            <a:r>
              <a:rPr lang="en-AU" b="1" dirty="0"/>
              <a:t>and</a:t>
            </a:r>
            <a:r>
              <a:rPr lang="en-AU" dirty="0"/>
              <a:t> </a:t>
            </a:r>
            <a:r>
              <a:rPr lang="en-AU" i="1" dirty="0"/>
              <a:t>thisObj</a:t>
            </a:r>
            <a:endParaRPr lang="en-AU" dirty="0"/>
          </a:p>
          <a:p>
            <a:pPr marL="0" indent="0">
              <a:buNone/>
            </a:pPr>
            <a:r>
              <a:rPr lang="en-AU" dirty="0"/>
              <a:t>	</a:t>
            </a:r>
            <a:r>
              <a:rPr lang="en-AU" i="1" dirty="0"/>
              <a:t>currentNodeIndex</a:t>
            </a:r>
            <a:r>
              <a:rPr lang="en-US" dirty="0"/>
              <a:t>←</a:t>
            </a:r>
            <a:r>
              <a:rPr lang="en-AU" i="1" dirty="0"/>
              <a:t>thisObj</a:t>
            </a:r>
            <a:r>
              <a:rPr lang="en-AU" dirty="0"/>
              <a:t>.</a:t>
            </a:r>
            <a:r>
              <a:rPr lang="en-AU" i="1" dirty="0"/>
              <a:t>parent</a:t>
            </a:r>
            <a:r>
              <a:rPr lang="en-AU" dirty="0"/>
              <a:t>.</a:t>
            </a:r>
            <a:r>
              <a:rPr lang="en-AU" i="1" dirty="0"/>
              <a:t>index</a:t>
            </a:r>
            <a:endParaRPr lang="en-AU" dirty="0"/>
          </a:p>
          <a:p>
            <a:pPr marL="0" indent="0">
              <a:buNone/>
            </a:pPr>
            <a:r>
              <a:rPr lang="en-AU" dirty="0"/>
              <a:t>	</a:t>
            </a:r>
            <a:r>
              <a:rPr lang="en-AU" i="1" dirty="0"/>
              <a:t>parentSumOfDigits</a:t>
            </a:r>
            <a:r>
              <a:rPr lang="en-AU" dirty="0"/>
              <a:t> </a:t>
            </a:r>
            <a:r>
              <a:rPr lang="en-US" dirty="0"/>
              <a:t>←</a:t>
            </a:r>
            <a:r>
              <a:rPr lang="en-AU" i="1" dirty="0"/>
              <a:t>thisObj</a:t>
            </a:r>
            <a:r>
              <a:rPr lang="en-AU" dirty="0"/>
              <a:t>.</a:t>
            </a:r>
            <a:r>
              <a:rPr lang="en-AU" i="1" dirty="0"/>
              <a:t>parent</a:t>
            </a:r>
            <a:r>
              <a:rPr lang="en-AU" dirty="0"/>
              <a:t>.</a:t>
            </a:r>
            <a:r>
              <a:rPr lang="en-AU" i="1" dirty="0"/>
              <a:t>sumOfDigits</a:t>
            </a:r>
          </a:p>
          <a:p>
            <a:pPr marL="0" indent="0">
              <a:buNone/>
            </a:pPr>
            <a:r>
              <a:rPr lang="en-AU" b="1" i="1" dirty="0"/>
              <a:t>end while</a:t>
            </a:r>
            <a:endParaRPr lang="en-AU" b="1" dirty="0"/>
          </a:p>
          <a:p>
            <a:pPr marL="0" indent="0">
              <a:buNone/>
            </a:pPr>
            <a:r>
              <a:rPr lang="en-AU" i="1" dirty="0"/>
              <a:t>currSumOfDigits</a:t>
            </a:r>
            <a:r>
              <a:rPr lang="en-AU" dirty="0"/>
              <a:t> </a:t>
            </a:r>
            <a:r>
              <a:rPr lang="en-US" dirty="0"/>
              <a:t>← </a:t>
            </a:r>
            <a:r>
              <a:rPr lang="en-AU" i="1" dirty="0"/>
              <a:t>thisObj</a:t>
            </a:r>
            <a:r>
              <a:rPr lang="en-AU" dirty="0"/>
              <a:t>.</a:t>
            </a:r>
            <a:r>
              <a:rPr lang="en-AU" i="1" dirty="0"/>
              <a:t>sumOfDigits</a:t>
            </a:r>
            <a:endParaRPr lang="en-AU" dirty="0"/>
          </a:p>
          <a:p>
            <a:endParaRPr lang="en-AU" dirty="0"/>
          </a:p>
        </p:txBody>
      </p:sp>
    </p:spTree>
    <p:extLst>
      <p:ext uri="{BB962C8B-B14F-4D97-AF65-F5344CB8AC3E}">
        <p14:creationId xmlns:p14="http://schemas.microsoft.com/office/powerpoint/2010/main" val="1633087507"/>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4469D-6494-44DB-B6D5-88389936A364}"/>
              </a:ext>
            </a:extLst>
          </p:cNvPr>
          <p:cNvSpPr>
            <a:spLocks noGrp="1"/>
          </p:cNvSpPr>
          <p:nvPr>
            <p:ph type="title"/>
          </p:nvPr>
        </p:nvSpPr>
        <p:spPr/>
        <p:txBody>
          <a:bodyPr/>
          <a:lstStyle/>
          <a:p>
            <a:r>
              <a:rPr lang="en-AU" dirty="0"/>
              <a:t>Heap :: Removing the Maximum Node</a:t>
            </a:r>
          </a:p>
        </p:txBody>
      </p:sp>
      <p:sp>
        <p:nvSpPr>
          <p:cNvPr id="3" name="Content Placeholder 2">
            <a:extLst>
              <a:ext uri="{FF2B5EF4-FFF2-40B4-BE49-F238E27FC236}">
                <a16:creationId xmlns:a16="http://schemas.microsoft.com/office/drawing/2014/main" id="{628FFF03-0216-43E5-BAF9-CFA12AC0A6F8}"/>
              </a:ext>
            </a:extLst>
          </p:cNvPr>
          <p:cNvSpPr>
            <a:spLocks noGrp="1"/>
          </p:cNvSpPr>
          <p:nvPr>
            <p:ph idx="1"/>
          </p:nvPr>
        </p:nvSpPr>
        <p:spPr>
          <a:xfrm>
            <a:off x="2806751" y="2108719"/>
            <a:ext cx="10554574" cy="5037704"/>
          </a:xfrm>
        </p:spPr>
        <p:txBody>
          <a:bodyPr>
            <a:normAutofit fontScale="92500" lnSpcReduction="10000"/>
          </a:bodyPr>
          <a:lstStyle/>
          <a:p>
            <a:pPr marL="0" indent="0">
              <a:buNone/>
            </a:pPr>
            <a:r>
              <a:rPr lang="en-AU" b="1" dirty="0"/>
              <a:t>ALGORITHM</a:t>
            </a:r>
            <a:r>
              <a:rPr lang="en-AU" dirty="0"/>
              <a:t> RemoveMaxNode()</a:t>
            </a:r>
          </a:p>
          <a:p>
            <a:pPr marL="0" indent="0">
              <a:buNone/>
            </a:pPr>
            <a:r>
              <a:rPr lang="en-AU" dirty="0"/>
              <a:t>//Output: A ball object pointer.</a:t>
            </a:r>
          </a:p>
          <a:p>
            <a:pPr marL="0" indent="0">
              <a:buNone/>
            </a:pPr>
            <a:r>
              <a:rPr lang="en-AU" dirty="0"/>
              <a:t>//Retrieves the ball at the root node. Then performs a downheap procedure. </a:t>
            </a:r>
          </a:p>
          <a:p>
            <a:pPr marL="0" indent="0">
              <a:buNone/>
            </a:pPr>
            <a:r>
              <a:rPr lang="en-AU" b="1" dirty="0"/>
              <a:t>if</a:t>
            </a:r>
            <a:r>
              <a:rPr lang="en-AU" dirty="0"/>
              <a:t> </a:t>
            </a:r>
            <a:r>
              <a:rPr lang="en-AU" i="1" dirty="0"/>
              <a:t>thisObj</a:t>
            </a:r>
            <a:r>
              <a:rPr lang="en-AU" dirty="0"/>
              <a:t>.</a:t>
            </a:r>
            <a:r>
              <a:rPr lang="en-AU" i="1" dirty="0"/>
              <a:t>heapSize</a:t>
            </a:r>
            <a:r>
              <a:rPr lang="en-AU" dirty="0"/>
              <a:t> = 1:</a:t>
            </a:r>
          </a:p>
          <a:p>
            <a:pPr marL="0" indent="0">
              <a:buNone/>
            </a:pPr>
            <a:r>
              <a:rPr lang="en-AU" dirty="0"/>
              <a:t>		</a:t>
            </a:r>
            <a:r>
              <a:rPr lang="en-AU" i="1" dirty="0"/>
              <a:t>thisObj</a:t>
            </a:r>
            <a:r>
              <a:rPr lang="en-AU" dirty="0"/>
              <a:t>.</a:t>
            </a:r>
            <a:r>
              <a:rPr lang="en-AU" i="1" dirty="0"/>
              <a:t>heapSize</a:t>
            </a:r>
            <a:r>
              <a:rPr lang="en-AU" dirty="0"/>
              <a:t> </a:t>
            </a:r>
            <a:r>
              <a:rPr lang="en-US" dirty="0"/>
              <a:t>←</a:t>
            </a:r>
            <a:r>
              <a:rPr lang="en-AU" i="1" dirty="0"/>
              <a:t>thisObj</a:t>
            </a:r>
            <a:r>
              <a:rPr lang="en-AU" dirty="0"/>
              <a:t>.</a:t>
            </a:r>
            <a:r>
              <a:rPr lang="en-AU" i="1" dirty="0"/>
              <a:t>heapSize</a:t>
            </a:r>
            <a:r>
              <a:rPr lang="en-AU" dirty="0"/>
              <a:t> – 1</a:t>
            </a:r>
          </a:p>
          <a:p>
            <a:pPr marL="0" indent="0">
              <a:buNone/>
            </a:pPr>
            <a:r>
              <a:rPr lang="en-AU" dirty="0"/>
              <a:t>		</a:t>
            </a:r>
            <a:r>
              <a:rPr lang="en-AU" b="1" dirty="0"/>
              <a:t>return</a:t>
            </a:r>
            <a:r>
              <a:rPr lang="en-AU" dirty="0"/>
              <a:t> </a:t>
            </a:r>
            <a:r>
              <a:rPr lang="en-AU" i="1" dirty="0"/>
              <a:t>thisObj</a:t>
            </a:r>
            <a:r>
              <a:rPr lang="en-AU" dirty="0"/>
              <a:t>.</a:t>
            </a:r>
            <a:r>
              <a:rPr lang="en-AU" i="1" dirty="0"/>
              <a:t>rootNode</a:t>
            </a:r>
            <a:endParaRPr lang="en-AU" dirty="0"/>
          </a:p>
          <a:p>
            <a:pPr marL="0" indent="0">
              <a:buNone/>
            </a:pPr>
            <a:r>
              <a:rPr lang="en-AU" b="1" dirty="0"/>
              <a:t>else</a:t>
            </a:r>
            <a:r>
              <a:rPr lang="en-AU" dirty="0"/>
              <a:t> </a:t>
            </a:r>
          </a:p>
          <a:p>
            <a:pPr marL="0" indent="0">
              <a:buNone/>
            </a:pPr>
            <a:r>
              <a:rPr lang="en-AU" dirty="0"/>
              <a:t>		</a:t>
            </a:r>
            <a:r>
              <a:rPr lang="en-AU" i="1" dirty="0"/>
              <a:t>returnVal</a:t>
            </a:r>
            <a:r>
              <a:rPr lang="en-AU" dirty="0"/>
              <a:t> </a:t>
            </a:r>
            <a:r>
              <a:rPr lang="en-US" dirty="0"/>
              <a:t>←</a:t>
            </a:r>
            <a:r>
              <a:rPr lang="en-AU" i="1" dirty="0"/>
              <a:t>thisObj</a:t>
            </a:r>
            <a:r>
              <a:rPr lang="en-AU" dirty="0"/>
              <a:t>.</a:t>
            </a:r>
            <a:r>
              <a:rPr lang="en-AU" i="1" dirty="0"/>
              <a:t>rootNode</a:t>
            </a:r>
            <a:endParaRPr lang="en-AU" dirty="0"/>
          </a:p>
          <a:p>
            <a:pPr marL="0" indent="0">
              <a:buNone/>
            </a:pPr>
            <a:r>
              <a:rPr lang="en-AU" dirty="0"/>
              <a:t>		</a:t>
            </a:r>
            <a:r>
              <a:rPr lang="en-AU" i="1" dirty="0"/>
              <a:t>thisObj</a:t>
            </a:r>
            <a:r>
              <a:rPr lang="en-AU" dirty="0"/>
              <a:t>.</a:t>
            </a:r>
            <a:r>
              <a:rPr lang="en-AU" i="1" dirty="0"/>
              <a:t>heapSize</a:t>
            </a:r>
            <a:r>
              <a:rPr lang="en-AU" dirty="0"/>
              <a:t> </a:t>
            </a:r>
            <a:r>
              <a:rPr lang="en-US" dirty="0"/>
              <a:t>←</a:t>
            </a:r>
            <a:r>
              <a:rPr lang="en-AU" i="1" dirty="0"/>
              <a:t>thisObj</a:t>
            </a:r>
            <a:r>
              <a:rPr lang="en-AU" dirty="0"/>
              <a:t>.</a:t>
            </a:r>
            <a:r>
              <a:rPr lang="en-AU" i="1" dirty="0"/>
              <a:t>heapSize</a:t>
            </a:r>
            <a:r>
              <a:rPr lang="en-AU" dirty="0"/>
              <a:t> – 1</a:t>
            </a:r>
          </a:p>
          <a:p>
            <a:pPr marL="0" indent="0">
              <a:buNone/>
            </a:pPr>
            <a:r>
              <a:rPr lang="en-AU" dirty="0"/>
              <a:t>		</a:t>
            </a:r>
            <a:r>
              <a:rPr lang="en-AU" i="1" dirty="0"/>
              <a:t>thisObj</a:t>
            </a:r>
            <a:r>
              <a:rPr lang="en-AU" dirty="0"/>
              <a:t>.</a:t>
            </a:r>
            <a:r>
              <a:rPr lang="en-AU" i="1" dirty="0"/>
              <a:t>rootNode</a:t>
            </a:r>
            <a:r>
              <a:rPr lang="en-AU" dirty="0"/>
              <a:t> </a:t>
            </a:r>
            <a:r>
              <a:rPr lang="en-US" dirty="0"/>
              <a:t>←</a:t>
            </a:r>
            <a:r>
              <a:rPr lang="en-AU" i="1" dirty="0"/>
              <a:t>thisObj</a:t>
            </a:r>
            <a:r>
              <a:rPr lang="en-AU" dirty="0"/>
              <a:t>.</a:t>
            </a:r>
            <a:r>
              <a:rPr lang="en-AU" i="1" dirty="0"/>
              <a:t>lastNode</a:t>
            </a:r>
            <a:endParaRPr lang="en-AU" dirty="0"/>
          </a:p>
          <a:p>
            <a:pPr marL="0" indent="0">
              <a:buNone/>
            </a:pPr>
            <a:r>
              <a:rPr lang="en-AU" dirty="0"/>
              <a:t>		</a:t>
            </a:r>
            <a:r>
              <a:rPr lang="en-AU" i="1" dirty="0"/>
              <a:t>thisObj</a:t>
            </a:r>
            <a:r>
              <a:rPr lang="en-AU" dirty="0"/>
              <a:t>.</a:t>
            </a:r>
            <a:r>
              <a:rPr lang="en-AU" i="1" dirty="0"/>
              <a:t>Heapify</a:t>
            </a:r>
            <a:r>
              <a:rPr lang="en-AU" dirty="0"/>
              <a:t>(0)</a:t>
            </a:r>
          </a:p>
          <a:p>
            <a:pPr marL="0" indent="0">
              <a:buNone/>
            </a:pPr>
            <a:r>
              <a:rPr lang="en-AU" dirty="0"/>
              <a:t>		</a:t>
            </a:r>
            <a:r>
              <a:rPr lang="en-AU" b="1" dirty="0"/>
              <a:t>return</a:t>
            </a:r>
            <a:r>
              <a:rPr lang="en-AU" dirty="0"/>
              <a:t> </a:t>
            </a:r>
            <a:r>
              <a:rPr lang="en-AU" i="1" dirty="0"/>
              <a:t>returnVal</a:t>
            </a:r>
            <a:endParaRPr lang="en-AU" dirty="0"/>
          </a:p>
          <a:p>
            <a:pPr marL="0" indent="0">
              <a:buNone/>
            </a:pPr>
            <a:r>
              <a:rPr lang="en-AU" b="1" dirty="0"/>
              <a:t>end if</a:t>
            </a:r>
            <a:endParaRPr lang="en-AU" dirty="0"/>
          </a:p>
          <a:p>
            <a:endParaRPr lang="en-AU" dirty="0"/>
          </a:p>
        </p:txBody>
      </p:sp>
    </p:spTree>
    <p:extLst>
      <p:ext uri="{BB962C8B-B14F-4D97-AF65-F5344CB8AC3E}">
        <p14:creationId xmlns:p14="http://schemas.microsoft.com/office/powerpoint/2010/main" val="3027618389"/>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2EFDE-067E-4FBC-A7E0-F390B9AC195F}"/>
              </a:ext>
            </a:extLst>
          </p:cNvPr>
          <p:cNvSpPr>
            <a:spLocks noGrp="1"/>
          </p:cNvSpPr>
          <p:nvPr>
            <p:ph type="title"/>
          </p:nvPr>
        </p:nvSpPr>
        <p:spPr/>
        <p:txBody>
          <a:bodyPr/>
          <a:lstStyle/>
          <a:p>
            <a:r>
              <a:rPr lang="en-AU" dirty="0"/>
              <a:t>Heap :: Downheaping :: Rusty Version</a:t>
            </a:r>
          </a:p>
        </p:txBody>
      </p:sp>
      <p:pic>
        <p:nvPicPr>
          <p:cNvPr id="4" name="Content Placeholder 3">
            <a:extLst>
              <a:ext uri="{FF2B5EF4-FFF2-40B4-BE49-F238E27FC236}">
                <a16:creationId xmlns:a16="http://schemas.microsoft.com/office/drawing/2014/main" id="{BFA0ED63-6772-4398-B593-8AE6B1922D55}"/>
              </a:ext>
            </a:extLst>
          </p:cNvPr>
          <p:cNvPicPr>
            <a:picLocks noGrp="1" noChangeAspect="1"/>
          </p:cNvPicPr>
          <p:nvPr>
            <p:ph idx="1"/>
          </p:nvPr>
        </p:nvPicPr>
        <p:blipFill>
          <a:blip r:embed="rId2"/>
          <a:stretch>
            <a:fillRect/>
          </a:stretch>
        </p:blipFill>
        <p:spPr>
          <a:xfrm>
            <a:off x="2873829" y="1959428"/>
            <a:ext cx="3921739" cy="4805265"/>
          </a:xfrm>
          <a:prstGeom prst="rect">
            <a:avLst/>
          </a:prstGeom>
        </p:spPr>
      </p:pic>
    </p:spTree>
    <p:extLst>
      <p:ext uri="{BB962C8B-B14F-4D97-AF65-F5344CB8AC3E}">
        <p14:creationId xmlns:p14="http://schemas.microsoft.com/office/powerpoint/2010/main" val="804266212"/>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3DF48-2523-4F7B-8D7D-6DA783E20BC0}"/>
              </a:ext>
            </a:extLst>
          </p:cNvPr>
          <p:cNvSpPr>
            <a:spLocks noGrp="1"/>
          </p:cNvSpPr>
          <p:nvPr>
            <p:ph type="title"/>
          </p:nvPr>
        </p:nvSpPr>
        <p:spPr/>
        <p:txBody>
          <a:bodyPr/>
          <a:lstStyle/>
          <a:p>
            <a:r>
              <a:rPr lang="en-AU" dirty="0"/>
              <a:t>Heap :: Downheaping :: Scott Version</a:t>
            </a:r>
          </a:p>
        </p:txBody>
      </p:sp>
      <p:sp>
        <p:nvSpPr>
          <p:cNvPr id="3" name="Content Placeholder 2">
            <a:extLst>
              <a:ext uri="{FF2B5EF4-FFF2-40B4-BE49-F238E27FC236}">
                <a16:creationId xmlns:a16="http://schemas.microsoft.com/office/drawing/2014/main" id="{350480D6-3211-4797-B4CF-AABC9B3F3050}"/>
              </a:ext>
            </a:extLst>
          </p:cNvPr>
          <p:cNvSpPr>
            <a:spLocks noGrp="1"/>
          </p:cNvSpPr>
          <p:nvPr>
            <p:ph idx="1"/>
          </p:nvPr>
        </p:nvSpPr>
        <p:spPr>
          <a:xfrm>
            <a:off x="2804276" y="1996137"/>
            <a:ext cx="10554574" cy="5132452"/>
          </a:xfrm>
        </p:spPr>
        <p:txBody>
          <a:bodyPr>
            <a:normAutofit fontScale="85000" lnSpcReduction="20000"/>
          </a:bodyPr>
          <a:lstStyle/>
          <a:p>
            <a:pPr marL="0" indent="0">
              <a:buNone/>
            </a:pPr>
            <a:r>
              <a:rPr lang="en-AU" b="1" dirty="0"/>
              <a:t>ALGORITHM</a:t>
            </a:r>
            <a:r>
              <a:rPr lang="en-AU" dirty="0"/>
              <a:t> Heapify(int n):</a:t>
            </a:r>
          </a:p>
          <a:p>
            <a:pPr marL="0" indent="0">
              <a:buNone/>
            </a:pPr>
            <a:r>
              <a:rPr lang="en-AU" i="1" dirty="0"/>
              <a:t>leftChildIndex</a:t>
            </a:r>
            <a:r>
              <a:rPr lang="en-AU" dirty="0"/>
              <a:t> </a:t>
            </a:r>
            <a:r>
              <a:rPr lang="en-US" dirty="0"/>
              <a:t>←</a:t>
            </a:r>
            <a:r>
              <a:rPr lang="en-AU" i="1" dirty="0"/>
              <a:t>thisObj</a:t>
            </a:r>
            <a:r>
              <a:rPr lang="en-AU" dirty="0"/>
              <a:t>.</a:t>
            </a:r>
            <a:r>
              <a:rPr lang="en-AU" i="1" dirty="0"/>
              <a:t>GetLeftChild</a:t>
            </a:r>
            <a:r>
              <a:rPr lang="en-AU" dirty="0"/>
              <a:t>(</a:t>
            </a:r>
            <a:r>
              <a:rPr lang="en-AU" i="1" dirty="0"/>
              <a:t>n</a:t>
            </a:r>
            <a:r>
              <a:rPr lang="en-AU" dirty="0"/>
              <a:t>)</a:t>
            </a:r>
          </a:p>
          <a:p>
            <a:pPr marL="0" indent="0">
              <a:buNone/>
            </a:pPr>
            <a:r>
              <a:rPr lang="en-AU" i="1" dirty="0"/>
              <a:t>rightChildIndex </a:t>
            </a:r>
            <a:r>
              <a:rPr lang="en-US" dirty="0"/>
              <a:t>←</a:t>
            </a:r>
            <a:r>
              <a:rPr lang="en-US" i="1" dirty="0"/>
              <a:t> </a:t>
            </a:r>
            <a:r>
              <a:rPr lang="en-AU" i="1" dirty="0"/>
              <a:t>thisObj.GetRightChild(n)</a:t>
            </a:r>
            <a:endParaRPr lang="en-AU" dirty="0"/>
          </a:p>
          <a:p>
            <a:pPr marL="0" indent="0">
              <a:buNone/>
            </a:pPr>
            <a:r>
              <a:rPr lang="en-AU" i="1" dirty="0"/>
              <a:t>currObj</a:t>
            </a:r>
            <a:r>
              <a:rPr lang="en-AU" dirty="0"/>
              <a:t> </a:t>
            </a:r>
            <a:r>
              <a:rPr lang="en-US" dirty="0"/>
              <a:t>← </a:t>
            </a:r>
            <a:r>
              <a:rPr lang="en-AU" i="1" dirty="0"/>
              <a:t>thisObj</a:t>
            </a:r>
            <a:r>
              <a:rPr lang="en-AU" dirty="0"/>
              <a:t>.</a:t>
            </a:r>
            <a:r>
              <a:rPr lang="en-AU" i="1" dirty="0"/>
              <a:t>heapArray</a:t>
            </a:r>
            <a:r>
              <a:rPr lang="en-AU" dirty="0"/>
              <a:t>[n]</a:t>
            </a:r>
          </a:p>
          <a:p>
            <a:pPr marL="0" indent="0">
              <a:buNone/>
            </a:pPr>
            <a:r>
              <a:rPr lang="en-AU" i="1" dirty="0"/>
              <a:t>largestChildIndex</a:t>
            </a:r>
            <a:r>
              <a:rPr lang="en-AU" dirty="0"/>
              <a:t> </a:t>
            </a:r>
            <a:r>
              <a:rPr lang="en-US" dirty="0"/>
              <a:t>←</a:t>
            </a:r>
            <a:r>
              <a:rPr lang="en-AU" i="1" dirty="0"/>
              <a:t>inputIndex</a:t>
            </a:r>
            <a:endParaRPr lang="en-AU" dirty="0"/>
          </a:p>
          <a:p>
            <a:pPr marL="0" indent="0">
              <a:buNone/>
            </a:pPr>
            <a:r>
              <a:rPr lang="en-AU" b="1" dirty="0"/>
              <a:t>if</a:t>
            </a:r>
            <a:r>
              <a:rPr lang="en-AU" dirty="0"/>
              <a:t> </a:t>
            </a:r>
            <a:r>
              <a:rPr lang="en-AU" i="1" dirty="0"/>
              <a:t>leftChildIndex</a:t>
            </a:r>
            <a:r>
              <a:rPr lang="en-AU" dirty="0"/>
              <a:t> ≤ </a:t>
            </a:r>
            <a:r>
              <a:rPr lang="en-AU" i="1" dirty="0"/>
              <a:t>thisObj</a:t>
            </a:r>
            <a:r>
              <a:rPr lang="en-AU" dirty="0"/>
              <a:t>.</a:t>
            </a:r>
            <a:r>
              <a:rPr lang="en-AU" i="1" dirty="0"/>
              <a:t>heapSize</a:t>
            </a:r>
            <a:r>
              <a:rPr lang="en-AU" dirty="0"/>
              <a:t> </a:t>
            </a:r>
            <a:br>
              <a:rPr lang="en-AU" dirty="0"/>
            </a:br>
            <a:r>
              <a:rPr lang="en-AU" b="1" dirty="0"/>
              <a:t>and</a:t>
            </a:r>
            <a:r>
              <a:rPr lang="en-AU" dirty="0"/>
              <a:t> </a:t>
            </a:r>
            <a:r>
              <a:rPr lang="en-AU" i="1" dirty="0"/>
              <a:t>thisObj</a:t>
            </a:r>
            <a:r>
              <a:rPr lang="en-AU" dirty="0"/>
              <a:t>.</a:t>
            </a:r>
            <a:r>
              <a:rPr lang="en-AU" i="1" dirty="0"/>
              <a:t>leftChild</a:t>
            </a:r>
            <a:r>
              <a:rPr lang="en-AU" dirty="0"/>
              <a:t>.</a:t>
            </a:r>
            <a:r>
              <a:rPr lang="en-AU" i="1" dirty="0"/>
              <a:t>value</a:t>
            </a:r>
            <a:r>
              <a:rPr lang="en-AU" dirty="0"/>
              <a:t> &gt; </a:t>
            </a:r>
            <a:r>
              <a:rPr lang="en-AU" i="1" dirty="0"/>
              <a:t>currObj</a:t>
            </a:r>
            <a:r>
              <a:rPr lang="en-AU" dirty="0"/>
              <a:t>.</a:t>
            </a:r>
            <a:r>
              <a:rPr lang="en-AU" i="1" dirty="0"/>
              <a:t>value:</a:t>
            </a:r>
            <a:endParaRPr lang="en-AU" dirty="0"/>
          </a:p>
          <a:p>
            <a:pPr marL="0" indent="0">
              <a:buNone/>
            </a:pPr>
            <a:r>
              <a:rPr lang="en-AU" dirty="0"/>
              <a:t>	</a:t>
            </a:r>
            <a:r>
              <a:rPr lang="en-AU" i="1" dirty="0"/>
              <a:t>largestChildIndex</a:t>
            </a:r>
            <a:r>
              <a:rPr lang="en-AU" dirty="0"/>
              <a:t> </a:t>
            </a:r>
            <a:r>
              <a:rPr lang="en-US" dirty="0"/>
              <a:t>←</a:t>
            </a:r>
            <a:r>
              <a:rPr lang="en-AU" i="1" dirty="0"/>
              <a:t>leftChildIndex</a:t>
            </a:r>
            <a:endParaRPr lang="en-AU" dirty="0"/>
          </a:p>
          <a:p>
            <a:pPr marL="0" indent="0">
              <a:buNone/>
            </a:pPr>
            <a:r>
              <a:rPr lang="en-AU" i="1" dirty="0"/>
              <a:t>end if</a:t>
            </a:r>
            <a:endParaRPr lang="en-AU" dirty="0"/>
          </a:p>
          <a:p>
            <a:pPr marL="0" indent="0">
              <a:buNone/>
            </a:pPr>
            <a:r>
              <a:rPr lang="en-AU" b="1" dirty="0"/>
              <a:t>if</a:t>
            </a:r>
            <a:r>
              <a:rPr lang="en-AU" dirty="0"/>
              <a:t> </a:t>
            </a:r>
            <a:r>
              <a:rPr lang="en-AU" i="1" dirty="0"/>
              <a:t>rightChildIndex</a:t>
            </a:r>
            <a:r>
              <a:rPr lang="en-AU" dirty="0"/>
              <a:t> ≤ </a:t>
            </a:r>
            <a:r>
              <a:rPr lang="en-AU" i="1" dirty="0"/>
              <a:t>thisObj</a:t>
            </a:r>
            <a:r>
              <a:rPr lang="en-AU" dirty="0"/>
              <a:t>.</a:t>
            </a:r>
            <a:r>
              <a:rPr lang="en-AU" i="1" dirty="0"/>
              <a:t>heapSize</a:t>
            </a:r>
            <a:r>
              <a:rPr lang="en-AU" dirty="0"/>
              <a:t> </a:t>
            </a:r>
            <a:br>
              <a:rPr lang="en-AU" dirty="0"/>
            </a:br>
            <a:r>
              <a:rPr lang="en-AU" b="1" dirty="0"/>
              <a:t>and</a:t>
            </a:r>
            <a:r>
              <a:rPr lang="en-AU" dirty="0"/>
              <a:t> </a:t>
            </a:r>
            <a:r>
              <a:rPr lang="en-AU" i="1" dirty="0"/>
              <a:t>thisObj</a:t>
            </a:r>
            <a:r>
              <a:rPr lang="en-AU" dirty="0"/>
              <a:t>. </a:t>
            </a:r>
            <a:r>
              <a:rPr lang="en-AU" i="1" dirty="0"/>
              <a:t>rightChild</a:t>
            </a:r>
            <a:r>
              <a:rPr lang="en-AU" dirty="0"/>
              <a:t>.</a:t>
            </a:r>
            <a:r>
              <a:rPr lang="en-AU" i="1" dirty="0"/>
              <a:t>sumOfDigits</a:t>
            </a:r>
            <a:r>
              <a:rPr lang="en-AU" dirty="0"/>
              <a:t> &gt; </a:t>
            </a:r>
            <a:r>
              <a:rPr lang="en-AU" i="1" dirty="0"/>
              <a:t>currObj</a:t>
            </a:r>
            <a:r>
              <a:rPr lang="en-AU" dirty="0"/>
              <a:t>.</a:t>
            </a:r>
            <a:r>
              <a:rPr lang="en-AU" i="1" dirty="0"/>
              <a:t>sumOfDigits</a:t>
            </a:r>
            <a:r>
              <a:rPr lang="en-AU" dirty="0"/>
              <a:t>:</a:t>
            </a:r>
          </a:p>
          <a:p>
            <a:pPr marL="0" indent="0">
              <a:buNone/>
            </a:pPr>
            <a:r>
              <a:rPr lang="en-AU" i="1" dirty="0"/>
              <a:t>largestChildIndex</a:t>
            </a:r>
            <a:r>
              <a:rPr lang="en-AU" dirty="0"/>
              <a:t> </a:t>
            </a:r>
            <a:r>
              <a:rPr lang="en-US" dirty="0"/>
              <a:t>←</a:t>
            </a:r>
            <a:r>
              <a:rPr lang="en-AU" i="1" dirty="0"/>
              <a:t>rightChildIndex</a:t>
            </a:r>
            <a:endParaRPr lang="en-AU" dirty="0"/>
          </a:p>
          <a:p>
            <a:pPr marL="0" indent="0">
              <a:buNone/>
            </a:pPr>
            <a:r>
              <a:rPr lang="en-AU" b="1" dirty="0"/>
              <a:t>end if</a:t>
            </a:r>
            <a:endParaRPr lang="en-AU" dirty="0"/>
          </a:p>
          <a:p>
            <a:pPr marL="0" indent="0">
              <a:buNone/>
            </a:pPr>
            <a:r>
              <a:rPr lang="en-AU" b="1" dirty="0"/>
              <a:t>if</a:t>
            </a:r>
            <a:r>
              <a:rPr lang="en-AU" dirty="0"/>
              <a:t> </a:t>
            </a:r>
            <a:r>
              <a:rPr lang="en-AU" i="1" dirty="0"/>
              <a:t>largestChildIndex</a:t>
            </a:r>
            <a:r>
              <a:rPr lang="en-AU" dirty="0"/>
              <a:t> ≠ </a:t>
            </a:r>
            <a:r>
              <a:rPr lang="en-AU" i="1" dirty="0"/>
              <a:t>inputIndex</a:t>
            </a:r>
            <a:r>
              <a:rPr lang="en-AU" dirty="0"/>
              <a:t>:</a:t>
            </a:r>
          </a:p>
          <a:p>
            <a:pPr marL="0" indent="0">
              <a:buNone/>
            </a:pPr>
            <a:r>
              <a:rPr lang="en-AU" dirty="0"/>
              <a:t>	</a:t>
            </a:r>
            <a:r>
              <a:rPr lang="en-AU" b="1" dirty="0"/>
              <a:t>swap</a:t>
            </a:r>
            <a:r>
              <a:rPr lang="en-AU" dirty="0"/>
              <a:t> </a:t>
            </a:r>
            <a:r>
              <a:rPr lang="en-AU" i="1" dirty="0"/>
              <a:t>currObj</a:t>
            </a:r>
            <a:r>
              <a:rPr lang="en-AU" dirty="0"/>
              <a:t> </a:t>
            </a:r>
            <a:r>
              <a:rPr lang="en-AU" b="1" dirty="0"/>
              <a:t>and</a:t>
            </a:r>
            <a:r>
              <a:rPr lang="en-AU" dirty="0"/>
              <a:t> </a:t>
            </a:r>
            <a:r>
              <a:rPr lang="en-AU" i="1" dirty="0"/>
              <a:t>thisObj</a:t>
            </a:r>
            <a:r>
              <a:rPr lang="en-AU" dirty="0"/>
              <a:t>.</a:t>
            </a:r>
            <a:r>
              <a:rPr lang="en-AU" i="1" dirty="0"/>
              <a:t>heapArray</a:t>
            </a:r>
            <a:r>
              <a:rPr lang="en-AU" dirty="0"/>
              <a:t>[</a:t>
            </a:r>
            <a:r>
              <a:rPr lang="en-AU" i="1" dirty="0"/>
              <a:t>largestChildIndex</a:t>
            </a:r>
            <a:r>
              <a:rPr lang="en-AU" dirty="0"/>
              <a:t>]</a:t>
            </a:r>
          </a:p>
          <a:p>
            <a:pPr marL="0" indent="0">
              <a:buNone/>
            </a:pPr>
            <a:r>
              <a:rPr lang="en-AU" i="1" dirty="0"/>
              <a:t>	thisObj.Heapify(largestChildIndex)</a:t>
            </a:r>
            <a:endParaRPr lang="en-AU" dirty="0"/>
          </a:p>
          <a:p>
            <a:pPr marL="0" indent="0">
              <a:buNone/>
            </a:pPr>
            <a:r>
              <a:rPr lang="en-AU" b="1" dirty="0"/>
              <a:t>end if</a:t>
            </a:r>
            <a:endParaRPr lang="en-AU" dirty="0"/>
          </a:p>
          <a:p>
            <a:endParaRPr lang="en-AU" dirty="0"/>
          </a:p>
        </p:txBody>
      </p:sp>
    </p:spTree>
    <p:extLst>
      <p:ext uri="{BB962C8B-B14F-4D97-AF65-F5344CB8AC3E}">
        <p14:creationId xmlns:p14="http://schemas.microsoft.com/office/powerpoint/2010/main" val="3917811002"/>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36340-8E51-45C4-8B98-1F860AE5DF1C}"/>
              </a:ext>
            </a:extLst>
          </p:cNvPr>
          <p:cNvSpPr>
            <a:spLocks noGrp="1"/>
          </p:cNvSpPr>
          <p:nvPr>
            <p:ph type="title"/>
          </p:nvPr>
        </p:nvSpPr>
        <p:spPr>
          <a:xfrm>
            <a:off x="810000" y="447188"/>
            <a:ext cx="10571998" cy="970450"/>
          </a:xfrm>
        </p:spPr>
        <p:txBody>
          <a:bodyPr/>
          <a:lstStyle/>
          <a:p>
            <a:r>
              <a:rPr lang="en-AU" dirty="0"/>
              <a:t>Main Driver Function		</a:t>
            </a:r>
          </a:p>
        </p:txBody>
      </p:sp>
      <p:pic>
        <p:nvPicPr>
          <p:cNvPr id="4" name="Content Placeholder 3">
            <a:extLst>
              <a:ext uri="{FF2B5EF4-FFF2-40B4-BE49-F238E27FC236}">
                <a16:creationId xmlns:a16="http://schemas.microsoft.com/office/drawing/2014/main" id="{5C657634-1875-49AA-AD71-001666ABA0FF}"/>
              </a:ext>
            </a:extLst>
          </p:cNvPr>
          <p:cNvPicPr>
            <a:picLocks noGrp="1" noChangeAspect="1"/>
          </p:cNvPicPr>
          <p:nvPr>
            <p:ph idx="1"/>
          </p:nvPr>
        </p:nvPicPr>
        <p:blipFill>
          <a:blip r:embed="rId2"/>
          <a:stretch>
            <a:fillRect/>
          </a:stretch>
        </p:blipFill>
        <p:spPr>
          <a:xfrm>
            <a:off x="2864082" y="1979159"/>
            <a:ext cx="3340775" cy="4776204"/>
          </a:xfrm>
          <a:prstGeom prst="rect">
            <a:avLst/>
          </a:prstGeom>
        </p:spPr>
      </p:pic>
    </p:spTree>
    <p:extLst>
      <p:ext uri="{BB962C8B-B14F-4D97-AF65-F5344CB8AC3E}">
        <p14:creationId xmlns:p14="http://schemas.microsoft.com/office/powerpoint/2010/main" val="3099223717"/>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A4549-F304-46B3-BEBF-0CC67582D099}"/>
              </a:ext>
            </a:extLst>
          </p:cNvPr>
          <p:cNvSpPr>
            <a:spLocks noGrp="1"/>
          </p:cNvSpPr>
          <p:nvPr>
            <p:ph type="title"/>
          </p:nvPr>
        </p:nvSpPr>
        <p:spPr/>
        <p:txBody>
          <a:bodyPr/>
          <a:lstStyle/>
          <a:p>
            <a:r>
              <a:rPr lang="en-AU" dirty="0"/>
              <a:t>Overview</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2D1A2AD-9E78-41CC-B9D6-093730825A09}"/>
                  </a:ext>
                </a:extLst>
              </p:cNvPr>
              <p:cNvSpPr>
                <a:spLocks noGrp="1"/>
              </p:cNvSpPr>
              <p:nvPr>
                <p:ph idx="1"/>
              </p:nvPr>
            </p:nvSpPr>
            <p:spPr>
              <a:xfrm>
                <a:off x="827424" y="2774301"/>
                <a:ext cx="10554574" cy="3636511"/>
              </a:xfrm>
            </p:spPr>
            <p:txBody>
              <a:bodyPr/>
              <a:lstStyle/>
              <a:p>
                <a:pPr algn="just"/>
                <a:r>
                  <a:rPr lang="en-AU" dirty="0"/>
                  <a:t>The two players have different strategies on choosing the optimal ball in each turn. </a:t>
                </a:r>
              </a:p>
              <a:p>
                <a:pPr algn="just"/>
                <a:r>
                  <a:rPr lang="en-AU" dirty="0"/>
                  <a:t>Scott will choose the ball on the table that has the maximum raw value. </a:t>
                </a:r>
              </a:p>
              <a:p>
                <a:pPr algn="just"/>
                <a:r>
                  <a:rPr lang="en-AU" dirty="0"/>
                  <a:t>However, Rusty will choose the ball that has the greatest sum of digits from its value. For example, if the table had two balls on it, one with value 50 and another with value 24, Scott will choose 50 as:</a:t>
                </a:r>
              </a:p>
              <a:p>
                <a:pPr marL="0" indent="0" algn="just">
                  <a:buNone/>
                </a:pPr>
                <a14:m>
                  <m:oMathPara xmlns:m="http://schemas.openxmlformats.org/officeDocument/2006/math">
                    <m:oMathParaPr>
                      <m:jc m:val="centerGroup"/>
                    </m:oMathParaPr>
                    <m:oMath xmlns:m="http://schemas.openxmlformats.org/officeDocument/2006/math">
                      <m:r>
                        <a:rPr lang="en-AU" i="1"/>
                        <m:t>50&gt;24</m:t>
                      </m:r>
                    </m:oMath>
                  </m:oMathPara>
                </a14:m>
                <a:endParaRPr lang="en-AU" dirty="0"/>
              </a:p>
              <a:p>
                <a:pPr algn="just"/>
                <a:r>
                  <a:rPr lang="en-AU" dirty="0"/>
                  <a:t>But Rusty will choose 24 because the sum of those digits is the highest amongst the balls:</a:t>
                </a:r>
              </a:p>
              <a:p>
                <a:pPr marL="0" indent="0" algn="just">
                  <a:buNone/>
                </a:pPr>
                <a14:m>
                  <m:oMathPara xmlns:m="http://schemas.openxmlformats.org/officeDocument/2006/math">
                    <m:oMathParaPr>
                      <m:jc m:val="centerGroup"/>
                    </m:oMathParaPr>
                    <m:oMath xmlns:m="http://schemas.openxmlformats.org/officeDocument/2006/math">
                      <m:r>
                        <a:rPr lang="en-AU" i="1">
                          <a:latin typeface="Cambria Math" panose="02040503050406030204" pitchFamily="18" charset="0"/>
                        </a:rPr>
                        <m:t>2+4=6&gt;5+0=5</m:t>
                      </m:r>
                    </m:oMath>
                  </m:oMathPara>
                </a14:m>
                <a:endParaRPr lang="en-AU" dirty="0"/>
              </a:p>
              <a:p>
                <a:pPr marL="0" indent="0">
                  <a:buNone/>
                </a:pPr>
                <a:endParaRPr lang="en-AU" dirty="0"/>
              </a:p>
              <a:p>
                <a:endParaRPr lang="en-AU" dirty="0"/>
              </a:p>
              <a:p>
                <a:endParaRPr lang="en-AU" dirty="0"/>
              </a:p>
            </p:txBody>
          </p:sp>
        </mc:Choice>
        <mc:Fallback>
          <p:sp>
            <p:nvSpPr>
              <p:cNvPr id="3" name="Content Placeholder 2">
                <a:extLst>
                  <a:ext uri="{FF2B5EF4-FFF2-40B4-BE49-F238E27FC236}">
                    <a16:creationId xmlns:a16="http://schemas.microsoft.com/office/drawing/2014/main" id="{72D1A2AD-9E78-41CC-B9D6-093730825A09}"/>
                  </a:ext>
                </a:extLst>
              </p:cNvPr>
              <p:cNvSpPr>
                <a:spLocks noGrp="1" noRot="1" noChangeAspect="1" noMove="1" noResize="1" noEditPoints="1" noAdjustHandles="1" noChangeArrowheads="1" noChangeShapeType="1" noTextEdit="1"/>
              </p:cNvSpPr>
              <p:nvPr>
                <p:ph idx="1"/>
              </p:nvPr>
            </p:nvSpPr>
            <p:spPr>
              <a:xfrm>
                <a:off x="827424" y="2774301"/>
                <a:ext cx="10554574" cy="3636511"/>
              </a:xfrm>
              <a:blipFill>
                <a:blip r:embed="rId2"/>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3354708768"/>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31AC8-0F03-4966-B8E1-8D1D2B3C446A}"/>
              </a:ext>
            </a:extLst>
          </p:cNvPr>
          <p:cNvSpPr>
            <a:spLocks noGrp="1"/>
          </p:cNvSpPr>
          <p:nvPr>
            <p:ph type="title"/>
          </p:nvPr>
        </p:nvSpPr>
        <p:spPr/>
        <p:txBody>
          <a:bodyPr/>
          <a:lstStyle/>
          <a:p>
            <a:r>
              <a:rPr lang="en-AU" dirty="0"/>
              <a:t>Algorithm Analysis</a:t>
            </a:r>
          </a:p>
        </p:txBody>
      </p:sp>
      <p:sp>
        <p:nvSpPr>
          <p:cNvPr id="3" name="Text Placeholder 2">
            <a:extLst>
              <a:ext uri="{FF2B5EF4-FFF2-40B4-BE49-F238E27FC236}">
                <a16:creationId xmlns:a16="http://schemas.microsoft.com/office/drawing/2014/main" id="{BCCEF313-05E2-4FD1-B44F-00921FD711D1}"/>
              </a:ext>
            </a:extLst>
          </p:cNvPr>
          <p:cNvSpPr>
            <a:spLocks noGrp="1"/>
          </p:cNvSpPr>
          <p:nvPr>
            <p:ph type="body" idx="1"/>
          </p:nvPr>
        </p:nvSpPr>
        <p:spPr/>
        <p:txBody>
          <a:bodyPr/>
          <a:lstStyle/>
          <a:p>
            <a:r>
              <a:rPr lang="en-AU" dirty="0"/>
              <a:t>The last section will be analysing my solution.</a:t>
            </a:r>
          </a:p>
        </p:txBody>
      </p:sp>
    </p:spTree>
    <p:extLst>
      <p:ext uri="{BB962C8B-B14F-4D97-AF65-F5344CB8AC3E}">
        <p14:creationId xmlns:p14="http://schemas.microsoft.com/office/powerpoint/2010/main" val="3597139112"/>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5E646-ACB5-4EA0-B12C-A06CDBAA29D9}"/>
              </a:ext>
            </a:extLst>
          </p:cNvPr>
          <p:cNvSpPr>
            <a:spLocks noGrp="1"/>
          </p:cNvSpPr>
          <p:nvPr>
            <p:ph type="title"/>
          </p:nvPr>
        </p:nvSpPr>
        <p:spPr/>
        <p:txBody>
          <a:bodyPr/>
          <a:lstStyle/>
          <a:p>
            <a:r>
              <a:rPr lang="en-AU" dirty="0"/>
              <a:t>Algorithm Analysis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26F932D-50AD-4CB5-AF71-BC7EF92FC8CE}"/>
                  </a:ext>
                </a:extLst>
              </p:cNvPr>
              <p:cNvSpPr>
                <a:spLocks noGrp="1"/>
              </p:cNvSpPr>
              <p:nvPr>
                <p:ph idx="1"/>
              </p:nvPr>
            </p:nvSpPr>
            <p:spPr>
              <a:xfrm>
                <a:off x="827424" y="2599791"/>
                <a:ext cx="10554574" cy="3636511"/>
              </a:xfrm>
            </p:spPr>
            <p:txBody>
              <a:bodyPr/>
              <a:lstStyle/>
              <a:p>
                <a:r>
                  <a:rPr lang="en-AU" dirty="0"/>
                  <a:t>It is well known that the best-case complexity for retrieving the max node from a heap is </a:t>
                </a:r>
                <a:r>
                  <a:rPr lang="en-AU" i="1" dirty="0"/>
                  <a:t>O(1)</a:t>
                </a:r>
                <a:r>
                  <a:rPr lang="en-AU" dirty="0"/>
                  <a:t> and this holds true for my heap implementation, assuming there is only one node. With the assumption that there are no nodes in the heap, the best-case complexity for inserting a node is also </a:t>
                </a:r>
                <a:r>
                  <a:rPr lang="en-AU" i="1" dirty="0"/>
                  <a:t>O(1)</a:t>
                </a:r>
                <a:r>
                  <a:rPr lang="en-AU" dirty="0"/>
                  <a:t>. </a:t>
                </a:r>
              </a:p>
              <a:p>
                <a:r>
                  <a:rPr lang="en-AU" dirty="0"/>
                  <a:t>But what about the worst-case? </a:t>
                </a:r>
              </a:p>
              <a:p>
                <a:r>
                  <a:rPr lang="en-AU" dirty="0"/>
                  <a:t>It is also known that the worst-case efficiency for both inserting a node and heapifying after retrieving the maximum node is </a:t>
                </a:r>
                <a14:m>
                  <m:oMath xmlns:m="http://schemas.openxmlformats.org/officeDocument/2006/math">
                    <m:func>
                      <m:funcPr>
                        <m:ctrlPr>
                          <a:rPr lang="en-AU" i="1"/>
                        </m:ctrlPr>
                      </m:funcPr>
                      <m:fName>
                        <m:sSub>
                          <m:sSubPr>
                            <m:ctrlPr>
                              <a:rPr lang="en-AU" i="1"/>
                            </m:ctrlPr>
                          </m:sSubPr>
                          <m:e>
                            <m:r>
                              <m:rPr>
                                <m:sty m:val="p"/>
                              </m:rPr>
                              <a:rPr lang="en-AU"/>
                              <m:t>O</m:t>
                            </m:r>
                            <m:r>
                              <a:rPr lang="en-AU"/>
                              <m:t>(</m:t>
                            </m:r>
                            <m:r>
                              <m:rPr>
                                <m:sty m:val="p"/>
                              </m:rPr>
                              <a:rPr lang="en-AU"/>
                              <m:t>log</m:t>
                            </m:r>
                          </m:e>
                          <m:sub>
                            <m:r>
                              <a:rPr lang="en-AU" i="1"/>
                              <m:t>2</m:t>
                            </m:r>
                          </m:sub>
                        </m:sSub>
                      </m:fName>
                      <m:e>
                        <m:r>
                          <a:rPr lang="en-AU" i="1"/>
                          <m:t>𝑛</m:t>
                        </m:r>
                        <m:r>
                          <a:rPr lang="en-AU" i="1"/>
                          <m:t>)</m:t>
                        </m:r>
                      </m:e>
                    </m:func>
                  </m:oMath>
                </a14:m>
                <a:r>
                  <a:rPr lang="en-AU" dirty="0"/>
                  <a:t>.</a:t>
                </a:r>
              </a:p>
              <a:p>
                <a:endParaRPr lang="en-AU" dirty="0"/>
              </a:p>
            </p:txBody>
          </p:sp>
        </mc:Choice>
        <mc:Fallback>
          <p:sp>
            <p:nvSpPr>
              <p:cNvPr id="3" name="Content Placeholder 2">
                <a:extLst>
                  <a:ext uri="{FF2B5EF4-FFF2-40B4-BE49-F238E27FC236}">
                    <a16:creationId xmlns:a16="http://schemas.microsoft.com/office/drawing/2014/main" id="{D26F932D-50AD-4CB5-AF71-BC7EF92FC8CE}"/>
                  </a:ext>
                </a:extLst>
              </p:cNvPr>
              <p:cNvSpPr>
                <a:spLocks noGrp="1" noRot="1" noChangeAspect="1" noMove="1" noResize="1" noEditPoints="1" noAdjustHandles="1" noChangeArrowheads="1" noChangeShapeType="1" noTextEdit="1"/>
              </p:cNvSpPr>
              <p:nvPr>
                <p:ph idx="1"/>
              </p:nvPr>
            </p:nvSpPr>
            <p:spPr>
              <a:xfrm>
                <a:off x="827424" y="2599791"/>
                <a:ext cx="10554574" cy="3636511"/>
              </a:xfrm>
              <a:blipFill>
                <a:blip r:embed="rId2"/>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2929248565"/>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2488A4-4FD1-4073-ACA9-33F58213AF4D}"/>
              </a:ext>
            </a:extLst>
          </p:cNvPr>
          <p:cNvSpPr>
            <a:spLocks noGrp="1"/>
          </p:cNvSpPr>
          <p:nvPr>
            <p:ph type="title"/>
          </p:nvPr>
        </p:nvSpPr>
        <p:spPr/>
        <p:txBody>
          <a:bodyPr/>
          <a:lstStyle/>
          <a:p>
            <a:r>
              <a:rPr lang="en-AU" dirty="0"/>
              <a:t>Algorithm Analysis</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3252A0DD-3AB4-4B3D-9E77-8A86110AE2C1}"/>
                  </a:ext>
                </a:extLst>
              </p:cNvPr>
              <p:cNvSpPr>
                <a:spLocks noGrp="1"/>
              </p:cNvSpPr>
              <p:nvPr>
                <p:ph sz="half" idx="1"/>
              </p:nvPr>
            </p:nvSpPr>
            <p:spPr/>
            <p:txBody>
              <a:bodyPr/>
              <a:lstStyle/>
              <a:p>
                <a:r>
                  <a:rPr lang="en-AU" dirty="0"/>
                  <a:t>To test my heap, I generated random 100 random balls with increasingly large values so that every time a ball was inserted, it would perform the worse case efficiency. </a:t>
                </a:r>
              </a:p>
              <a:p>
                <a:r>
                  <a:rPr lang="en-AU" i="1" dirty="0"/>
                  <a:t>Figure 5</a:t>
                </a:r>
                <a:r>
                  <a:rPr lang="en-AU" dirty="0"/>
                  <a:t> shows the resulting number of operations executed versus </a:t>
                </a:r>
                <a14:m>
                  <m:oMath xmlns:m="http://schemas.openxmlformats.org/officeDocument/2006/math">
                    <m:func>
                      <m:funcPr>
                        <m:ctrlPr>
                          <a:rPr lang="en-AU" i="1"/>
                        </m:ctrlPr>
                      </m:funcPr>
                      <m:fName>
                        <m:sSub>
                          <m:sSubPr>
                            <m:ctrlPr>
                              <a:rPr lang="en-AU" i="1"/>
                            </m:ctrlPr>
                          </m:sSubPr>
                          <m:e>
                            <m:r>
                              <m:rPr>
                                <m:sty m:val="p"/>
                              </m:rPr>
                              <a:rPr lang="en-AU"/>
                              <m:t>O</m:t>
                            </m:r>
                            <m:r>
                              <a:rPr lang="en-AU"/>
                              <m:t>(</m:t>
                            </m:r>
                            <m:r>
                              <m:rPr>
                                <m:sty m:val="p"/>
                              </m:rPr>
                              <a:rPr lang="en-AU"/>
                              <m:t>log</m:t>
                            </m:r>
                          </m:e>
                          <m:sub>
                            <m:r>
                              <a:rPr lang="en-AU" i="1"/>
                              <m:t>2</m:t>
                            </m:r>
                          </m:sub>
                        </m:sSub>
                      </m:fName>
                      <m:e>
                        <m:r>
                          <a:rPr lang="en-AU" i="1"/>
                          <m:t>𝑛</m:t>
                        </m:r>
                        <m:r>
                          <a:rPr lang="en-AU" i="1"/>
                          <m:t>)+1 </m:t>
                        </m:r>
                      </m:e>
                    </m:func>
                  </m:oMath>
                </a14:m>
                <a:r>
                  <a:rPr lang="en-AU" dirty="0"/>
                  <a:t>.</a:t>
                </a:r>
              </a:p>
              <a:p>
                <a:endParaRPr lang="en-AU" dirty="0"/>
              </a:p>
            </p:txBody>
          </p:sp>
        </mc:Choice>
        <mc:Fallback>
          <p:sp>
            <p:nvSpPr>
              <p:cNvPr id="5" name="Content Placeholder 4">
                <a:extLst>
                  <a:ext uri="{FF2B5EF4-FFF2-40B4-BE49-F238E27FC236}">
                    <a16:creationId xmlns:a16="http://schemas.microsoft.com/office/drawing/2014/main" id="{3252A0DD-3AB4-4B3D-9E77-8A86110AE2C1}"/>
                  </a:ext>
                </a:extLst>
              </p:cNvPr>
              <p:cNvSpPr>
                <a:spLocks noGrp="1" noRot="1" noChangeAspect="1" noMove="1" noResize="1" noEditPoints="1" noAdjustHandles="1" noChangeArrowheads="1" noChangeShapeType="1" noTextEdit="1"/>
              </p:cNvSpPr>
              <p:nvPr>
                <p:ph sz="half" idx="1"/>
              </p:nvPr>
            </p:nvSpPr>
            <p:spPr>
              <a:blipFill>
                <a:blip r:embed="rId2"/>
                <a:stretch>
                  <a:fillRect/>
                </a:stretch>
              </a:blipFill>
            </p:spPr>
            <p:txBody>
              <a:bodyPr/>
              <a:lstStyle/>
              <a:p>
                <a:r>
                  <a:rPr lang="en-AU">
                    <a:noFill/>
                  </a:rPr>
                  <a:t> </a:t>
                </a:r>
              </a:p>
            </p:txBody>
          </p:sp>
        </mc:Fallback>
      </mc:AlternateContent>
      <p:pic>
        <p:nvPicPr>
          <p:cNvPr id="7" name="Content Placeholder 6" descr="A close up of text on a white background&#10;&#10;Description automatically generated">
            <a:extLst>
              <a:ext uri="{FF2B5EF4-FFF2-40B4-BE49-F238E27FC236}">
                <a16:creationId xmlns:a16="http://schemas.microsoft.com/office/drawing/2014/main" id="{2FA3312D-BD5A-40A7-B88D-6DCBA76EE798}"/>
              </a:ext>
            </a:extLst>
          </p:cNvPr>
          <p:cNvPicPr>
            <a:picLocks noGrp="1"/>
          </p:cNvPicPr>
          <p:nvPr>
            <p:ph sz="half" idx="2"/>
          </p:nvPr>
        </p:nvPicPr>
        <p:blipFill>
          <a:blip r:embed="rId3">
            <a:extLst>
              <a:ext uri="{28A0092B-C50C-407E-A947-70E740481C1C}">
                <a14:useLocalDpi xmlns:a14="http://schemas.microsoft.com/office/drawing/2010/main" val="0"/>
              </a:ext>
            </a:extLst>
          </a:blip>
          <a:stretch>
            <a:fillRect/>
          </a:stretch>
        </p:blipFill>
        <p:spPr>
          <a:xfrm>
            <a:off x="6530598" y="2390280"/>
            <a:ext cx="4851400" cy="3638550"/>
          </a:xfrm>
          <a:prstGeom prst="rect">
            <a:avLst/>
          </a:prstGeom>
        </p:spPr>
      </p:pic>
      <p:sp>
        <p:nvSpPr>
          <p:cNvPr id="8" name="Rectangle 7">
            <a:extLst>
              <a:ext uri="{FF2B5EF4-FFF2-40B4-BE49-F238E27FC236}">
                <a16:creationId xmlns:a16="http://schemas.microsoft.com/office/drawing/2014/main" id="{E86EB16B-945F-43EE-972B-B02A81DCFF9B}"/>
              </a:ext>
            </a:extLst>
          </p:cNvPr>
          <p:cNvSpPr/>
          <p:nvPr/>
        </p:nvSpPr>
        <p:spPr>
          <a:xfrm>
            <a:off x="5661403" y="6087646"/>
            <a:ext cx="6096000" cy="646331"/>
          </a:xfrm>
          <a:prstGeom prst="rect">
            <a:avLst/>
          </a:prstGeom>
        </p:spPr>
        <p:txBody>
          <a:bodyPr>
            <a:spAutoFit/>
          </a:bodyPr>
          <a:lstStyle/>
          <a:p>
            <a:pPr algn="just">
              <a:spcAft>
                <a:spcPts val="1000"/>
              </a:spcAft>
            </a:pPr>
            <a:r>
              <a:rPr lang="en-AU" i="1" dirty="0">
                <a:latin typeface="Calibri" panose="020F0502020204030204" pitchFamily="34" charset="0"/>
                <a:ea typeface="Calibri" panose="020F0502020204030204" pitchFamily="34" charset="0"/>
                <a:cs typeface="Times New Roman" panose="02020603050405020304" pitchFamily="18" charset="0"/>
              </a:rPr>
              <a:t>Figure 5: Showing how my algorithm (orange) performed against log(n) + 1 (blue).</a:t>
            </a:r>
          </a:p>
        </p:txBody>
      </p:sp>
    </p:spTree>
    <p:extLst>
      <p:ext uri="{BB962C8B-B14F-4D97-AF65-F5344CB8AC3E}">
        <p14:creationId xmlns:p14="http://schemas.microsoft.com/office/powerpoint/2010/main" val="4115652279"/>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AFF25-E3CF-469C-B5D8-6F689D610DE8}"/>
              </a:ext>
            </a:extLst>
          </p:cNvPr>
          <p:cNvSpPr>
            <a:spLocks noGrp="1"/>
          </p:cNvSpPr>
          <p:nvPr>
            <p:ph type="title"/>
          </p:nvPr>
        </p:nvSpPr>
        <p:spPr/>
        <p:txBody>
          <a:bodyPr/>
          <a:lstStyle/>
          <a:p>
            <a:r>
              <a:rPr lang="en-AU" dirty="0"/>
              <a:t>Algorithm Analysis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20CA1B9-6F51-40A9-A063-1F63475853BE}"/>
                  </a:ext>
                </a:extLst>
              </p:cNvPr>
              <p:cNvSpPr>
                <a:spLocks noGrp="1"/>
              </p:cNvSpPr>
              <p:nvPr>
                <p:ph idx="1"/>
              </p:nvPr>
            </p:nvSpPr>
            <p:spPr>
              <a:xfrm>
                <a:off x="818712" y="2473956"/>
                <a:ext cx="10554574" cy="3636511"/>
              </a:xfrm>
            </p:spPr>
            <p:txBody>
              <a:bodyPr/>
              <a:lstStyle/>
              <a:p>
                <a:r>
                  <a:rPr lang="en-AU" dirty="0"/>
                  <a:t>Conversely, I generated 100 more test balls so that every time one was removed from the heap, it would have to do the worst-case time complexity. </a:t>
                </a:r>
              </a:p>
              <a:p>
                <a:r>
                  <a:rPr lang="en-AU" dirty="0"/>
                  <a:t>The result was the same as in </a:t>
                </a:r>
                <a:r>
                  <a:rPr lang="en-AU" i="1" dirty="0"/>
                  <a:t>Figure 5</a:t>
                </a:r>
                <a:r>
                  <a:rPr lang="en-AU" dirty="0"/>
                  <a:t>.</a:t>
                </a:r>
              </a:p>
              <a:p>
                <a:r>
                  <a:rPr lang="en-AU" dirty="0"/>
                  <a:t>Because the game has two players and </a:t>
                </a:r>
                <a:r>
                  <a:rPr lang="en-AU" i="1" dirty="0"/>
                  <a:t>n</a:t>
                </a:r>
                <a:r>
                  <a:rPr lang="en-AU" dirty="0"/>
                  <a:t> number of balls, the amount of operations executed in the game’s main loop will happen </a:t>
                </a:r>
                <a:r>
                  <a:rPr lang="en-AU" i="1" dirty="0"/>
                  <a:t>n </a:t>
                </a:r>
                <a:r>
                  <a:rPr lang="en-AU" dirty="0"/>
                  <a:t>amount of times for each player and the heapifying of the players’ heaps will be </a:t>
                </a:r>
                <a14:m>
                  <m:oMath xmlns:m="http://schemas.openxmlformats.org/officeDocument/2006/math">
                    <m:func>
                      <m:funcPr>
                        <m:ctrlPr>
                          <a:rPr lang="en-AU" i="1"/>
                        </m:ctrlPr>
                      </m:funcPr>
                      <m:fName>
                        <m:sSub>
                          <m:sSubPr>
                            <m:ctrlPr>
                              <a:rPr lang="en-AU" i="1"/>
                            </m:ctrlPr>
                          </m:sSubPr>
                          <m:e>
                            <m:r>
                              <m:rPr>
                                <m:sty m:val="p"/>
                              </m:rPr>
                              <a:rPr lang="en-AU"/>
                              <m:t>O</m:t>
                            </m:r>
                            <m:r>
                              <a:rPr lang="en-AU"/>
                              <m:t>(</m:t>
                            </m:r>
                            <m:r>
                              <m:rPr>
                                <m:sty m:val="p"/>
                              </m:rPr>
                              <a:rPr lang="en-AU"/>
                              <m:t>log</m:t>
                            </m:r>
                          </m:e>
                          <m:sub>
                            <m:r>
                              <a:rPr lang="en-AU" i="1"/>
                              <m:t>2</m:t>
                            </m:r>
                          </m:sub>
                        </m:sSub>
                      </m:fName>
                      <m:e>
                        <m:r>
                          <a:rPr lang="en-AU" i="1"/>
                          <m:t>𝑛</m:t>
                        </m:r>
                        <m:r>
                          <a:rPr lang="en-AU" i="1"/>
                          <m:t>)</m:t>
                        </m:r>
                      </m:e>
                    </m:func>
                  </m:oMath>
                </a14:m>
                <a:r>
                  <a:rPr lang="en-AU" dirty="0"/>
                  <a:t> which has been shown in the worst case scenario.</a:t>
                </a:r>
              </a:p>
              <a:p>
                <a:r>
                  <a:rPr lang="en-AU" dirty="0"/>
                  <a:t> Hence, the amount of executions is:</a:t>
                </a:r>
              </a:p>
              <a:p>
                <a:pPr marL="0" indent="0">
                  <a:buNone/>
                </a:pPr>
                <a14:m>
                  <m:oMathPara xmlns:m="http://schemas.openxmlformats.org/officeDocument/2006/math">
                    <m:oMathParaPr>
                      <m:jc m:val="centerGroup"/>
                    </m:oMathParaPr>
                    <m:oMath xmlns:m="http://schemas.openxmlformats.org/officeDocument/2006/math">
                      <m:r>
                        <a:rPr lang="en-AU" i="1" smtClean="0"/>
                        <m:t>𝑂</m:t>
                      </m:r>
                      <m:r>
                        <a:rPr lang="en-AU" i="1"/>
                        <m:t>(</m:t>
                      </m:r>
                      <m:r>
                        <a:rPr lang="en-AU" i="1"/>
                        <m:t>𝑛</m:t>
                      </m:r>
                      <m:func>
                        <m:funcPr>
                          <m:ctrlPr>
                            <a:rPr lang="en-AU" i="1"/>
                          </m:ctrlPr>
                        </m:funcPr>
                        <m:fName>
                          <m:sSub>
                            <m:sSubPr>
                              <m:ctrlPr>
                                <a:rPr lang="en-AU" i="1"/>
                              </m:ctrlPr>
                            </m:sSubPr>
                            <m:e>
                              <m:r>
                                <m:rPr>
                                  <m:sty m:val="p"/>
                                </m:rPr>
                                <a:rPr lang="en-AU"/>
                                <m:t>log</m:t>
                              </m:r>
                            </m:e>
                            <m:sub>
                              <m:r>
                                <a:rPr lang="en-AU" i="1"/>
                                <m:t>2</m:t>
                              </m:r>
                            </m:sub>
                          </m:sSub>
                        </m:fName>
                        <m:e>
                          <m:r>
                            <a:rPr lang="en-AU" i="1"/>
                            <m:t>𝑛</m:t>
                          </m:r>
                        </m:e>
                      </m:func>
                      <m:r>
                        <a:rPr lang="en-AU" i="1"/>
                        <m:t>)</m:t>
                      </m:r>
                    </m:oMath>
                  </m:oMathPara>
                </a14:m>
                <a:endParaRPr lang="en-AU" dirty="0"/>
              </a:p>
              <a:p>
                <a:endParaRPr lang="en-AU" dirty="0"/>
              </a:p>
            </p:txBody>
          </p:sp>
        </mc:Choice>
        <mc:Fallback>
          <p:sp>
            <p:nvSpPr>
              <p:cNvPr id="3" name="Content Placeholder 2">
                <a:extLst>
                  <a:ext uri="{FF2B5EF4-FFF2-40B4-BE49-F238E27FC236}">
                    <a16:creationId xmlns:a16="http://schemas.microsoft.com/office/drawing/2014/main" id="{D20CA1B9-6F51-40A9-A063-1F63475853BE}"/>
                  </a:ext>
                </a:extLst>
              </p:cNvPr>
              <p:cNvSpPr>
                <a:spLocks noGrp="1" noRot="1" noChangeAspect="1" noMove="1" noResize="1" noEditPoints="1" noAdjustHandles="1" noChangeArrowheads="1" noChangeShapeType="1" noTextEdit="1"/>
              </p:cNvSpPr>
              <p:nvPr>
                <p:ph idx="1"/>
              </p:nvPr>
            </p:nvSpPr>
            <p:spPr>
              <a:xfrm>
                <a:off x="818712" y="2473956"/>
                <a:ext cx="10554574" cy="3636511"/>
              </a:xfrm>
              <a:blipFill>
                <a:blip r:embed="rId2"/>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2887077144"/>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820EB-03BC-4658-BA05-274E1B424D72}"/>
              </a:ext>
            </a:extLst>
          </p:cNvPr>
          <p:cNvSpPr>
            <a:spLocks noGrp="1"/>
          </p:cNvSpPr>
          <p:nvPr>
            <p:ph type="title"/>
          </p:nvPr>
        </p:nvSpPr>
        <p:spPr/>
        <p:txBody>
          <a:bodyPr/>
          <a:lstStyle/>
          <a:p>
            <a:r>
              <a:rPr lang="en-AU" dirty="0"/>
              <a:t>Algorithm Analysis </a:t>
            </a:r>
          </a:p>
        </p:txBody>
      </p:sp>
      <p:sp>
        <p:nvSpPr>
          <p:cNvPr id="7" name="Content Placeholder 6">
            <a:extLst>
              <a:ext uri="{FF2B5EF4-FFF2-40B4-BE49-F238E27FC236}">
                <a16:creationId xmlns:a16="http://schemas.microsoft.com/office/drawing/2014/main" id="{95323E48-D164-4019-86C4-3E4EC9E04FF5}"/>
              </a:ext>
            </a:extLst>
          </p:cNvPr>
          <p:cNvSpPr>
            <a:spLocks noGrp="1"/>
          </p:cNvSpPr>
          <p:nvPr>
            <p:ph sz="half" idx="1"/>
          </p:nvPr>
        </p:nvSpPr>
        <p:spPr/>
        <p:txBody>
          <a:bodyPr/>
          <a:lstStyle/>
          <a:p>
            <a:r>
              <a:rPr lang="en-AU" dirty="0"/>
              <a:t>As before, I created 100 test balls that to test my algorithm and hypothesis for the worst-cast time efficiency. </a:t>
            </a:r>
          </a:p>
          <a:p>
            <a:r>
              <a:rPr lang="en-AU" dirty="0"/>
              <a:t>As can be seen by </a:t>
            </a:r>
            <a:r>
              <a:rPr lang="en-AU" i="1" dirty="0"/>
              <a:t>Figure 6</a:t>
            </a:r>
            <a:r>
              <a:rPr lang="en-AU" dirty="0"/>
              <a:t>, this is indeed it’s worst-case time complexity.</a:t>
            </a:r>
          </a:p>
        </p:txBody>
      </p:sp>
      <p:pic>
        <p:nvPicPr>
          <p:cNvPr id="10" name="Content Placeholder 9" descr="A close up of a mans face&#10;&#10;Description automatically generated">
            <a:extLst>
              <a:ext uri="{FF2B5EF4-FFF2-40B4-BE49-F238E27FC236}">
                <a16:creationId xmlns:a16="http://schemas.microsoft.com/office/drawing/2014/main" id="{033843B5-1316-4B00-8CE9-93F1F44F9B03}"/>
              </a:ext>
            </a:extLst>
          </p:cNvPr>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6359525" y="2222500"/>
            <a:ext cx="4851400" cy="3638550"/>
          </a:xfrm>
          <a:prstGeom prst="rect">
            <a:avLst/>
          </a:prstGeom>
        </p:spPr>
      </p:pic>
      <p:sp>
        <p:nvSpPr>
          <p:cNvPr id="11" name="Rectangle 10">
            <a:extLst>
              <a:ext uri="{FF2B5EF4-FFF2-40B4-BE49-F238E27FC236}">
                <a16:creationId xmlns:a16="http://schemas.microsoft.com/office/drawing/2014/main" id="{843E51DF-CCA4-4C05-9602-8A45621D3EE6}"/>
              </a:ext>
            </a:extLst>
          </p:cNvPr>
          <p:cNvSpPr/>
          <p:nvPr/>
        </p:nvSpPr>
        <p:spPr>
          <a:xfrm>
            <a:off x="5606642" y="6019368"/>
            <a:ext cx="6096000" cy="646331"/>
          </a:xfrm>
          <a:prstGeom prst="rect">
            <a:avLst/>
          </a:prstGeom>
        </p:spPr>
        <p:txBody>
          <a:bodyPr>
            <a:spAutoFit/>
          </a:bodyPr>
          <a:lstStyle/>
          <a:p>
            <a:pPr algn="just">
              <a:spcAft>
                <a:spcPts val="1000"/>
              </a:spcAft>
            </a:pPr>
            <a:r>
              <a:rPr lang="en-AU" i="1" dirty="0">
                <a:latin typeface="Calibri" panose="020F0502020204030204" pitchFamily="34" charset="0"/>
                <a:ea typeface="Calibri" panose="020F0502020204030204" pitchFamily="34" charset="0"/>
                <a:cs typeface="Times New Roman" panose="02020603050405020304" pitchFamily="18" charset="0"/>
              </a:rPr>
              <a:t>Figure 6: Showing how my game (orange) performed against nlog(n) + 15 (blue).</a:t>
            </a:r>
          </a:p>
        </p:txBody>
      </p:sp>
    </p:spTree>
    <p:extLst>
      <p:ext uri="{BB962C8B-B14F-4D97-AF65-F5344CB8AC3E}">
        <p14:creationId xmlns:p14="http://schemas.microsoft.com/office/powerpoint/2010/main" val="1153712325"/>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60139-0FCF-4422-B676-F08F17455633}"/>
              </a:ext>
            </a:extLst>
          </p:cNvPr>
          <p:cNvSpPr>
            <a:spLocks noGrp="1"/>
          </p:cNvSpPr>
          <p:nvPr>
            <p:ph type="title"/>
          </p:nvPr>
        </p:nvSpPr>
        <p:spPr/>
        <p:txBody>
          <a:bodyPr/>
          <a:lstStyle/>
          <a:p>
            <a:r>
              <a:rPr lang="en-AU" dirty="0"/>
              <a:t>Results</a:t>
            </a:r>
          </a:p>
        </p:txBody>
      </p:sp>
      <p:sp>
        <p:nvSpPr>
          <p:cNvPr id="3" name="Text Placeholder 2">
            <a:extLst>
              <a:ext uri="{FF2B5EF4-FFF2-40B4-BE49-F238E27FC236}">
                <a16:creationId xmlns:a16="http://schemas.microsoft.com/office/drawing/2014/main" id="{58F091FF-09DB-4443-A774-EBDD729242E2}"/>
              </a:ext>
            </a:extLst>
          </p:cNvPr>
          <p:cNvSpPr>
            <a:spLocks noGrp="1"/>
          </p:cNvSpPr>
          <p:nvPr>
            <p:ph type="body" idx="1"/>
          </p:nvPr>
        </p:nvSpPr>
        <p:spPr/>
        <p:txBody>
          <a:bodyPr/>
          <a:lstStyle/>
          <a:p>
            <a:r>
              <a:rPr lang="en-AU" dirty="0"/>
              <a:t>The final results of my algorithm on some test cases.</a:t>
            </a:r>
          </a:p>
        </p:txBody>
      </p:sp>
    </p:spTree>
    <p:extLst>
      <p:ext uri="{BB962C8B-B14F-4D97-AF65-F5344CB8AC3E}">
        <p14:creationId xmlns:p14="http://schemas.microsoft.com/office/powerpoint/2010/main" val="3123874788"/>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5335D-C183-4F99-8F26-4AA2BCCF2D22}"/>
              </a:ext>
            </a:extLst>
          </p:cNvPr>
          <p:cNvSpPr>
            <a:spLocks noGrp="1"/>
          </p:cNvSpPr>
          <p:nvPr>
            <p:ph type="title"/>
          </p:nvPr>
        </p:nvSpPr>
        <p:spPr/>
        <p:txBody>
          <a:bodyPr/>
          <a:lstStyle/>
          <a:p>
            <a:r>
              <a:rPr lang="en-AU" dirty="0"/>
              <a:t>Results</a:t>
            </a:r>
          </a:p>
        </p:txBody>
      </p:sp>
      <p:sp>
        <p:nvSpPr>
          <p:cNvPr id="3" name="Content Placeholder 2">
            <a:extLst>
              <a:ext uri="{FF2B5EF4-FFF2-40B4-BE49-F238E27FC236}">
                <a16:creationId xmlns:a16="http://schemas.microsoft.com/office/drawing/2014/main" id="{BA2CB994-5993-43EB-8141-89D0C91BD4C9}"/>
              </a:ext>
            </a:extLst>
          </p:cNvPr>
          <p:cNvSpPr>
            <a:spLocks noGrp="1"/>
          </p:cNvSpPr>
          <p:nvPr>
            <p:ph sz="half" idx="1"/>
          </p:nvPr>
        </p:nvSpPr>
        <p:spPr>
          <a:xfrm>
            <a:off x="818713" y="2700459"/>
            <a:ext cx="5185873" cy="3638763"/>
          </a:xfrm>
        </p:spPr>
        <p:txBody>
          <a:bodyPr>
            <a:normAutofit fontScale="92500" lnSpcReduction="10000"/>
          </a:bodyPr>
          <a:lstStyle/>
          <a:p>
            <a:r>
              <a:rPr lang="en-AU" dirty="0"/>
              <a:t>With the exception of the very last case, it is clear that Scott’s strategy is the most optimal one. </a:t>
            </a:r>
          </a:p>
          <a:p>
            <a:r>
              <a:rPr lang="en-AU" dirty="0"/>
              <a:t>In the last case, Rusty got to pick first and the amount of turns was equal to the amount of balls. </a:t>
            </a:r>
          </a:p>
          <a:p>
            <a:r>
              <a:rPr lang="en-AU" dirty="0"/>
              <a:t>So, he chose them all and the game was over.</a:t>
            </a:r>
          </a:p>
          <a:p>
            <a:r>
              <a:rPr lang="en-AU" dirty="0"/>
              <a:t>Lastly, I omitted how fast each game took because no matter what I used to get the most accurate reading possible, the game time was always too small to even calculate and would result in a time of 0.0.</a:t>
            </a:r>
          </a:p>
          <a:p>
            <a:endParaRPr lang="en-AU" dirty="0"/>
          </a:p>
        </p:txBody>
      </p:sp>
      <p:graphicFrame>
        <p:nvGraphicFramePr>
          <p:cNvPr id="6" name="Content Placeholder 5">
            <a:extLst>
              <a:ext uri="{FF2B5EF4-FFF2-40B4-BE49-F238E27FC236}">
                <a16:creationId xmlns:a16="http://schemas.microsoft.com/office/drawing/2014/main" id="{B6847668-3917-4ED9-8D12-DAB3F3A08C1F}"/>
              </a:ext>
            </a:extLst>
          </p:cNvPr>
          <p:cNvGraphicFramePr>
            <a:graphicFrameLocks noGrp="1"/>
          </p:cNvGraphicFramePr>
          <p:nvPr>
            <p:ph sz="half" idx="2"/>
            <p:extLst>
              <p:ext uri="{D42A27DB-BD31-4B8C-83A1-F6EECF244321}">
                <p14:modId xmlns:p14="http://schemas.microsoft.com/office/powerpoint/2010/main" val="1439798051"/>
              </p:ext>
            </p:extLst>
          </p:nvPr>
        </p:nvGraphicFramePr>
        <p:xfrm>
          <a:off x="6481030" y="2700459"/>
          <a:ext cx="5185872" cy="3004056"/>
        </p:xfrm>
        <a:graphic>
          <a:graphicData uri="http://schemas.openxmlformats.org/drawingml/2006/table">
            <a:tbl>
              <a:tblPr firstRow="1" firstCol="1" bandRow="1">
                <a:tableStyleId>{AF606853-7671-496A-8E4F-DF71F8EC918B}</a:tableStyleId>
              </a:tblPr>
              <a:tblGrid>
                <a:gridCol w="2592936">
                  <a:extLst>
                    <a:ext uri="{9D8B030D-6E8A-4147-A177-3AD203B41FA5}">
                      <a16:colId xmlns:a16="http://schemas.microsoft.com/office/drawing/2014/main" val="147105573"/>
                    </a:ext>
                  </a:extLst>
                </a:gridCol>
                <a:gridCol w="2592936">
                  <a:extLst>
                    <a:ext uri="{9D8B030D-6E8A-4147-A177-3AD203B41FA5}">
                      <a16:colId xmlns:a16="http://schemas.microsoft.com/office/drawing/2014/main" val="1991450624"/>
                    </a:ext>
                  </a:extLst>
                </a:gridCol>
              </a:tblGrid>
              <a:tr h="273096">
                <a:tc>
                  <a:txBody>
                    <a:bodyPr/>
                    <a:lstStyle/>
                    <a:p>
                      <a:pPr>
                        <a:lnSpc>
                          <a:spcPct val="107000"/>
                        </a:lnSpc>
                        <a:spcAft>
                          <a:spcPts val="0"/>
                        </a:spcAft>
                      </a:pPr>
                      <a:r>
                        <a:rPr lang="en-AU" sz="1000" u="sng" dirty="0">
                          <a:effectLst/>
                        </a:rPr>
                        <a:t>Scott</a:t>
                      </a:r>
                      <a:endParaRPr lang="en-AU" sz="1000" dirty="0">
                        <a:solidFill>
                          <a:schemeClr val="tx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AU" sz="1000" u="sng" dirty="0">
                          <a:effectLst/>
                        </a:rPr>
                        <a:t>Rusty</a:t>
                      </a:r>
                      <a:endParaRPr lang="en-AU" sz="1000" dirty="0">
                        <a:solidFill>
                          <a:schemeClr val="tx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10558456"/>
                  </a:ext>
                </a:extLst>
              </a:tr>
              <a:tr h="273096">
                <a:tc>
                  <a:txBody>
                    <a:bodyPr/>
                    <a:lstStyle/>
                    <a:p>
                      <a:pPr>
                        <a:lnSpc>
                          <a:spcPct val="107000"/>
                        </a:lnSpc>
                        <a:spcAft>
                          <a:spcPts val="0"/>
                        </a:spcAft>
                      </a:pPr>
                      <a:r>
                        <a:rPr lang="en-AU" sz="1000" b="0" dirty="0">
                          <a:effectLst/>
                        </a:rPr>
                        <a:t>1000</a:t>
                      </a:r>
                      <a:endParaRPr lang="en-AU" sz="1000" b="0" dirty="0">
                        <a:effectLst/>
                        <a:latin typeface="+mn-lt"/>
                        <a:ea typeface="Calibri" panose="020F0502020204030204" pitchFamily="34" charset="0"/>
                        <a:cs typeface="Times New Roman" panose="02020603050405020304" pitchFamily="18" charset="0"/>
                      </a:endParaRPr>
                    </a:p>
                  </a:txBody>
                  <a:tcPr marL="68580" marR="68580" marT="0" marB="0">
                    <a:solidFill>
                      <a:schemeClr val="bg1">
                        <a:lumMod val="85000"/>
                        <a:lumOff val="15000"/>
                      </a:schemeClr>
                    </a:solidFill>
                  </a:tcPr>
                </a:tc>
                <a:tc>
                  <a:txBody>
                    <a:bodyPr/>
                    <a:lstStyle/>
                    <a:p>
                      <a:pPr>
                        <a:lnSpc>
                          <a:spcPct val="107000"/>
                        </a:lnSpc>
                        <a:spcAft>
                          <a:spcPts val="0"/>
                        </a:spcAft>
                      </a:pPr>
                      <a:r>
                        <a:rPr lang="en-AU" sz="1000" b="0" dirty="0">
                          <a:effectLst/>
                        </a:rPr>
                        <a:t>197</a:t>
                      </a:r>
                      <a:endParaRPr lang="en-AU" sz="1000" b="0" dirty="0">
                        <a:effectLst/>
                        <a:latin typeface="+mn-lt"/>
                        <a:ea typeface="Calibri" panose="020F0502020204030204" pitchFamily="34" charset="0"/>
                        <a:cs typeface="Times New Roman" panose="02020603050405020304" pitchFamily="18" charset="0"/>
                      </a:endParaRPr>
                    </a:p>
                  </a:txBody>
                  <a:tcPr marL="68580" marR="68580" marT="0" marB="0">
                    <a:solidFill>
                      <a:schemeClr val="bg1">
                        <a:lumMod val="85000"/>
                        <a:lumOff val="15000"/>
                      </a:schemeClr>
                    </a:solidFill>
                  </a:tcPr>
                </a:tc>
                <a:extLst>
                  <a:ext uri="{0D108BD9-81ED-4DB2-BD59-A6C34878D82A}">
                    <a16:rowId xmlns:a16="http://schemas.microsoft.com/office/drawing/2014/main" val="3243898705"/>
                  </a:ext>
                </a:extLst>
              </a:tr>
              <a:tr h="273096">
                <a:tc>
                  <a:txBody>
                    <a:bodyPr/>
                    <a:lstStyle/>
                    <a:p>
                      <a:pPr>
                        <a:lnSpc>
                          <a:spcPct val="107000"/>
                        </a:lnSpc>
                        <a:spcAft>
                          <a:spcPts val="0"/>
                        </a:spcAft>
                      </a:pPr>
                      <a:r>
                        <a:rPr lang="en-AU" sz="1000" b="0">
                          <a:effectLst/>
                        </a:rPr>
                        <a:t>240</a:t>
                      </a:r>
                      <a:endParaRPr lang="en-AU" sz="1000" b="0">
                        <a:effectLst/>
                        <a:latin typeface="+mn-lt"/>
                        <a:ea typeface="Calibri" panose="020F0502020204030204" pitchFamily="34" charset="0"/>
                        <a:cs typeface="Times New Roman" panose="02020603050405020304" pitchFamily="18" charset="0"/>
                      </a:endParaRPr>
                    </a:p>
                  </a:txBody>
                  <a:tcPr marL="68580" marR="68580" marT="0" marB="0">
                    <a:solidFill>
                      <a:schemeClr val="bg1">
                        <a:lumMod val="85000"/>
                        <a:lumOff val="15000"/>
                      </a:schemeClr>
                    </a:solidFill>
                  </a:tcPr>
                </a:tc>
                <a:tc>
                  <a:txBody>
                    <a:bodyPr/>
                    <a:lstStyle/>
                    <a:p>
                      <a:pPr>
                        <a:lnSpc>
                          <a:spcPct val="107000"/>
                        </a:lnSpc>
                        <a:spcAft>
                          <a:spcPts val="0"/>
                        </a:spcAft>
                      </a:pPr>
                      <a:r>
                        <a:rPr lang="en-AU" sz="1000" b="0" dirty="0">
                          <a:effectLst/>
                        </a:rPr>
                        <a:t>150</a:t>
                      </a:r>
                      <a:endParaRPr lang="en-AU" sz="1000" b="0" dirty="0">
                        <a:effectLst/>
                        <a:latin typeface="+mn-lt"/>
                        <a:ea typeface="Calibri" panose="020F0502020204030204" pitchFamily="34" charset="0"/>
                        <a:cs typeface="Times New Roman" panose="02020603050405020304" pitchFamily="18" charset="0"/>
                      </a:endParaRPr>
                    </a:p>
                  </a:txBody>
                  <a:tcPr marL="68580" marR="68580" marT="0" marB="0">
                    <a:solidFill>
                      <a:schemeClr val="bg1">
                        <a:lumMod val="85000"/>
                        <a:lumOff val="15000"/>
                      </a:schemeClr>
                    </a:solidFill>
                  </a:tcPr>
                </a:tc>
                <a:extLst>
                  <a:ext uri="{0D108BD9-81ED-4DB2-BD59-A6C34878D82A}">
                    <a16:rowId xmlns:a16="http://schemas.microsoft.com/office/drawing/2014/main" val="1517995990"/>
                  </a:ext>
                </a:extLst>
              </a:tr>
              <a:tr h="273096">
                <a:tc>
                  <a:txBody>
                    <a:bodyPr/>
                    <a:lstStyle/>
                    <a:p>
                      <a:pPr>
                        <a:lnSpc>
                          <a:spcPct val="107000"/>
                        </a:lnSpc>
                        <a:spcAft>
                          <a:spcPts val="0"/>
                        </a:spcAft>
                      </a:pPr>
                      <a:r>
                        <a:rPr lang="en-AU" sz="1000" b="0">
                          <a:effectLst/>
                        </a:rPr>
                        <a:t>2100000000</a:t>
                      </a:r>
                      <a:endParaRPr lang="en-AU" sz="1000" b="0">
                        <a:effectLst/>
                        <a:latin typeface="+mn-lt"/>
                        <a:ea typeface="Calibri" panose="020F0502020204030204" pitchFamily="34" charset="0"/>
                        <a:cs typeface="Times New Roman" panose="02020603050405020304" pitchFamily="18" charset="0"/>
                      </a:endParaRPr>
                    </a:p>
                  </a:txBody>
                  <a:tcPr marL="68580" marR="68580" marT="0" marB="0">
                    <a:solidFill>
                      <a:schemeClr val="bg1">
                        <a:lumMod val="85000"/>
                        <a:lumOff val="15000"/>
                      </a:schemeClr>
                    </a:solidFill>
                  </a:tcPr>
                </a:tc>
                <a:tc>
                  <a:txBody>
                    <a:bodyPr/>
                    <a:lstStyle/>
                    <a:p>
                      <a:pPr>
                        <a:lnSpc>
                          <a:spcPct val="107000"/>
                        </a:lnSpc>
                        <a:spcAft>
                          <a:spcPts val="0"/>
                        </a:spcAft>
                      </a:pPr>
                      <a:r>
                        <a:rPr lang="en-AU" sz="1000" b="0" dirty="0">
                          <a:effectLst/>
                        </a:rPr>
                        <a:t>98888899</a:t>
                      </a:r>
                      <a:endParaRPr lang="en-AU" sz="1000" b="0" dirty="0">
                        <a:effectLst/>
                        <a:latin typeface="+mn-lt"/>
                        <a:ea typeface="Calibri" panose="020F0502020204030204" pitchFamily="34" charset="0"/>
                        <a:cs typeface="Times New Roman" panose="02020603050405020304" pitchFamily="18" charset="0"/>
                      </a:endParaRPr>
                    </a:p>
                  </a:txBody>
                  <a:tcPr marL="68580" marR="68580" marT="0" marB="0">
                    <a:solidFill>
                      <a:schemeClr val="bg1">
                        <a:lumMod val="85000"/>
                        <a:lumOff val="15000"/>
                      </a:schemeClr>
                    </a:solidFill>
                  </a:tcPr>
                </a:tc>
                <a:extLst>
                  <a:ext uri="{0D108BD9-81ED-4DB2-BD59-A6C34878D82A}">
                    <a16:rowId xmlns:a16="http://schemas.microsoft.com/office/drawing/2014/main" val="331625383"/>
                  </a:ext>
                </a:extLst>
              </a:tr>
              <a:tr h="273096">
                <a:tc>
                  <a:txBody>
                    <a:bodyPr/>
                    <a:lstStyle/>
                    <a:p>
                      <a:pPr>
                        <a:lnSpc>
                          <a:spcPct val="107000"/>
                        </a:lnSpc>
                        <a:spcAft>
                          <a:spcPts val="0"/>
                        </a:spcAft>
                      </a:pPr>
                      <a:r>
                        <a:rPr lang="en-AU" sz="1000" b="0">
                          <a:effectLst/>
                        </a:rPr>
                        <a:t>9538</a:t>
                      </a:r>
                      <a:endParaRPr lang="en-AU" sz="1000" b="0">
                        <a:effectLst/>
                        <a:latin typeface="+mn-lt"/>
                        <a:ea typeface="Calibri" panose="020F0502020204030204" pitchFamily="34" charset="0"/>
                        <a:cs typeface="Times New Roman" panose="02020603050405020304" pitchFamily="18" charset="0"/>
                      </a:endParaRPr>
                    </a:p>
                  </a:txBody>
                  <a:tcPr marL="68580" marR="68580" marT="0" marB="0">
                    <a:solidFill>
                      <a:schemeClr val="bg1">
                        <a:lumMod val="85000"/>
                        <a:lumOff val="15000"/>
                      </a:schemeClr>
                    </a:solidFill>
                  </a:tcPr>
                </a:tc>
                <a:tc>
                  <a:txBody>
                    <a:bodyPr/>
                    <a:lstStyle/>
                    <a:p>
                      <a:pPr>
                        <a:lnSpc>
                          <a:spcPct val="107000"/>
                        </a:lnSpc>
                        <a:spcAft>
                          <a:spcPts val="0"/>
                        </a:spcAft>
                      </a:pPr>
                      <a:r>
                        <a:rPr lang="en-AU" sz="1000" b="0" dirty="0">
                          <a:effectLst/>
                        </a:rPr>
                        <a:t>2256</a:t>
                      </a:r>
                      <a:endParaRPr lang="en-AU" sz="1000" b="0" dirty="0">
                        <a:effectLst/>
                        <a:latin typeface="+mn-lt"/>
                        <a:ea typeface="Calibri" panose="020F0502020204030204" pitchFamily="34" charset="0"/>
                        <a:cs typeface="Times New Roman" panose="02020603050405020304" pitchFamily="18" charset="0"/>
                      </a:endParaRPr>
                    </a:p>
                  </a:txBody>
                  <a:tcPr marL="68580" marR="68580" marT="0" marB="0">
                    <a:solidFill>
                      <a:schemeClr val="bg1">
                        <a:lumMod val="85000"/>
                        <a:lumOff val="15000"/>
                      </a:schemeClr>
                    </a:solidFill>
                  </a:tcPr>
                </a:tc>
                <a:extLst>
                  <a:ext uri="{0D108BD9-81ED-4DB2-BD59-A6C34878D82A}">
                    <a16:rowId xmlns:a16="http://schemas.microsoft.com/office/drawing/2014/main" val="3744223028"/>
                  </a:ext>
                </a:extLst>
              </a:tr>
              <a:tr h="273096">
                <a:tc>
                  <a:txBody>
                    <a:bodyPr/>
                    <a:lstStyle/>
                    <a:p>
                      <a:pPr>
                        <a:lnSpc>
                          <a:spcPct val="107000"/>
                        </a:lnSpc>
                        <a:spcAft>
                          <a:spcPts val="0"/>
                        </a:spcAft>
                      </a:pPr>
                      <a:r>
                        <a:rPr lang="en-AU" sz="1000" b="0">
                          <a:effectLst/>
                        </a:rPr>
                        <a:t>30031</a:t>
                      </a:r>
                      <a:endParaRPr lang="en-AU" sz="1000" b="0">
                        <a:effectLst/>
                        <a:latin typeface="+mn-lt"/>
                        <a:ea typeface="Calibri" panose="020F0502020204030204" pitchFamily="34" charset="0"/>
                        <a:cs typeface="Times New Roman" panose="02020603050405020304" pitchFamily="18" charset="0"/>
                      </a:endParaRPr>
                    </a:p>
                  </a:txBody>
                  <a:tcPr marL="68580" marR="68580" marT="0" marB="0">
                    <a:solidFill>
                      <a:schemeClr val="bg1">
                        <a:lumMod val="85000"/>
                        <a:lumOff val="15000"/>
                      </a:schemeClr>
                    </a:solidFill>
                  </a:tcPr>
                </a:tc>
                <a:tc>
                  <a:txBody>
                    <a:bodyPr/>
                    <a:lstStyle/>
                    <a:p>
                      <a:pPr>
                        <a:lnSpc>
                          <a:spcPct val="107000"/>
                        </a:lnSpc>
                        <a:spcAft>
                          <a:spcPts val="0"/>
                        </a:spcAft>
                      </a:pPr>
                      <a:r>
                        <a:rPr lang="en-AU" sz="1000" b="0" dirty="0">
                          <a:effectLst/>
                        </a:rPr>
                        <a:t>17796</a:t>
                      </a:r>
                      <a:endParaRPr lang="en-AU" sz="1000" b="0" dirty="0">
                        <a:effectLst/>
                        <a:latin typeface="+mn-lt"/>
                        <a:ea typeface="Calibri" panose="020F0502020204030204" pitchFamily="34" charset="0"/>
                        <a:cs typeface="Times New Roman" panose="02020603050405020304" pitchFamily="18" charset="0"/>
                      </a:endParaRPr>
                    </a:p>
                  </a:txBody>
                  <a:tcPr marL="68580" marR="68580" marT="0" marB="0">
                    <a:solidFill>
                      <a:schemeClr val="bg1">
                        <a:lumMod val="85000"/>
                        <a:lumOff val="15000"/>
                      </a:schemeClr>
                    </a:solidFill>
                  </a:tcPr>
                </a:tc>
                <a:extLst>
                  <a:ext uri="{0D108BD9-81ED-4DB2-BD59-A6C34878D82A}">
                    <a16:rowId xmlns:a16="http://schemas.microsoft.com/office/drawing/2014/main" val="914662988"/>
                  </a:ext>
                </a:extLst>
              </a:tr>
              <a:tr h="273096">
                <a:tc>
                  <a:txBody>
                    <a:bodyPr/>
                    <a:lstStyle/>
                    <a:p>
                      <a:pPr>
                        <a:lnSpc>
                          <a:spcPct val="107000"/>
                        </a:lnSpc>
                        <a:spcAft>
                          <a:spcPts val="0"/>
                        </a:spcAft>
                      </a:pPr>
                      <a:r>
                        <a:rPr lang="en-AU" sz="1000" b="0" dirty="0">
                          <a:effectLst/>
                        </a:rPr>
                        <a:t>4726793900</a:t>
                      </a:r>
                      <a:endParaRPr lang="en-AU" sz="1000" b="0" dirty="0">
                        <a:effectLst/>
                        <a:latin typeface="+mn-lt"/>
                        <a:ea typeface="Calibri" panose="020F0502020204030204" pitchFamily="34" charset="0"/>
                        <a:cs typeface="Times New Roman" panose="02020603050405020304" pitchFamily="18" charset="0"/>
                      </a:endParaRPr>
                    </a:p>
                  </a:txBody>
                  <a:tcPr marL="68580" marR="68580" marT="0" marB="0">
                    <a:solidFill>
                      <a:schemeClr val="bg1">
                        <a:lumMod val="85000"/>
                        <a:lumOff val="15000"/>
                      </a:schemeClr>
                    </a:solidFill>
                  </a:tcPr>
                </a:tc>
                <a:tc>
                  <a:txBody>
                    <a:bodyPr/>
                    <a:lstStyle/>
                    <a:p>
                      <a:pPr>
                        <a:lnSpc>
                          <a:spcPct val="107000"/>
                        </a:lnSpc>
                        <a:spcAft>
                          <a:spcPts val="0"/>
                        </a:spcAft>
                      </a:pPr>
                      <a:r>
                        <a:rPr lang="en-AU" sz="1000" b="0" dirty="0">
                          <a:effectLst/>
                        </a:rPr>
                        <a:t>3941702128</a:t>
                      </a:r>
                      <a:endParaRPr lang="en-AU" sz="1000" b="0" dirty="0">
                        <a:effectLst/>
                        <a:latin typeface="+mn-lt"/>
                        <a:ea typeface="Calibri" panose="020F0502020204030204" pitchFamily="34" charset="0"/>
                        <a:cs typeface="Times New Roman" panose="02020603050405020304" pitchFamily="18" charset="0"/>
                      </a:endParaRPr>
                    </a:p>
                  </a:txBody>
                  <a:tcPr marL="68580" marR="68580" marT="0" marB="0">
                    <a:solidFill>
                      <a:schemeClr val="bg1">
                        <a:lumMod val="85000"/>
                        <a:lumOff val="15000"/>
                      </a:schemeClr>
                    </a:solidFill>
                  </a:tcPr>
                </a:tc>
                <a:extLst>
                  <a:ext uri="{0D108BD9-81ED-4DB2-BD59-A6C34878D82A}">
                    <a16:rowId xmlns:a16="http://schemas.microsoft.com/office/drawing/2014/main" val="4235531471"/>
                  </a:ext>
                </a:extLst>
              </a:tr>
              <a:tr h="273096">
                <a:tc>
                  <a:txBody>
                    <a:bodyPr/>
                    <a:lstStyle/>
                    <a:p>
                      <a:pPr>
                        <a:lnSpc>
                          <a:spcPct val="107000"/>
                        </a:lnSpc>
                        <a:spcAft>
                          <a:spcPts val="0"/>
                        </a:spcAft>
                      </a:pPr>
                      <a:r>
                        <a:rPr lang="en-AU" sz="1000" b="0">
                          <a:effectLst/>
                        </a:rPr>
                        <a:t>13793</a:t>
                      </a:r>
                      <a:endParaRPr lang="en-AU" sz="1000" b="0">
                        <a:effectLst/>
                        <a:latin typeface="+mn-lt"/>
                        <a:ea typeface="Calibri" panose="020F0502020204030204" pitchFamily="34" charset="0"/>
                        <a:cs typeface="Times New Roman" panose="02020603050405020304" pitchFamily="18" charset="0"/>
                      </a:endParaRPr>
                    </a:p>
                  </a:txBody>
                  <a:tcPr marL="68580" marR="68580" marT="0" marB="0">
                    <a:solidFill>
                      <a:schemeClr val="bg1">
                        <a:lumMod val="85000"/>
                        <a:lumOff val="15000"/>
                      </a:schemeClr>
                    </a:solidFill>
                  </a:tcPr>
                </a:tc>
                <a:tc>
                  <a:txBody>
                    <a:bodyPr/>
                    <a:lstStyle/>
                    <a:p>
                      <a:pPr>
                        <a:lnSpc>
                          <a:spcPct val="107000"/>
                        </a:lnSpc>
                        <a:spcAft>
                          <a:spcPts val="0"/>
                        </a:spcAft>
                      </a:pPr>
                      <a:r>
                        <a:rPr lang="en-AU" sz="1000" b="0" dirty="0">
                          <a:effectLst/>
                        </a:rPr>
                        <a:t>12543</a:t>
                      </a:r>
                      <a:endParaRPr lang="en-AU" sz="1000" b="0" dirty="0">
                        <a:effectLst/>
                        <a:latin typeface="+mn-lt"/>
                        <a:ea typeface="Calibri" panose="020F0502020204030204" pitchFamily="34" charset="0"/>
                        <a:cs typeface="Times New Roman" panose="02020603050405020304" pitchFamily="18" charset="0"/>
                      </a:endParaRPr>
                    </a:p>
                  </a:txBody>
                  <a:tcPr marL="68580" marR="68580" marT="0" marB="0">
                    <a:solidFill>
                      <a:schemeClr val="bg1">
                        <a:lumMod val="85000"/>
                        <a:lumOff val="15000"/>
                      </a:schemeClr>
                    </a:solidFill>
                  </a:tcPr>
                </a:tc>
                <a:extLst>
                  <a:ext uri="{0D108BD9-81ED-4DB2-BD59-A6C34878D82A}">
                    <a16:rowId xmlns:a16="http://schemas.microsoft.com/office/drawing/2014/main" val="716503720"/>
                  </a:ext>
                </a:extLst>
              </a:tr>
              <a:tr h="273096">
                <a:tc>
                  <a:txBody>
                    <a:bodyPr/>
                    <a:lstStyle/>
                    <a:p>
                      <a:pPr>
                        <a:lnSpc>
                          <a:spcPct val="107000"/>
                        </a:lnSpc>
                        <a:spcAft>
                          <a:spcPts val="0"/>
                        </a:spcAft>
                      </a:pPr>
                      <a:r>
                        <a:rPr lang="en-AU" sz="1000" b="0">
                          <a:effectLst/>
                        </a:rPr>
                        <a:t>2173</a:t>
                      </a:r>
                      <a:endParaRPr lang="en-AU" sz="1000" b="0">
                        <a:effectLst/>
                        <a:latin typeface="+mn-lt"/>
                        <a:ea typeface="Calibri" panose="020F0502020204030204" pitchFamily="34" charset="0"/>
                        <a:cs typeface="Times New Roman" panose="02020603050405020304" pitchFamily="18" charset="0"/>
                      </a:endParaRPr>
                    </a:p>
                  </a:txBody>
                  <a:tcPr marL="68580" marR="68580" marT="0" marB="0">
                    <a:solidFill>
                      <a:schemeClr val="bg1">
                        <a:lumMod val="85000"/>
                        <a:lumOff val="15000"/>
                      </a:schemeClr>
                    </a:solidFill>
                  </a:tcPr>
                </a:tc>
                <a:tc>
                  <a:txBody>
                    <a:bodyPr/>
                    <a:lstStyle/>
                    <a:p>
                      <a:pPr>
                        <a:lnSpc>
                          <a:spcPct val="107000"/>
                        </a:lnSpc>
                        <a:spcAft>
                          <a:spcPts val="0"/>
                        </a:spcAft>
                      </a:pPr>
                      <a:r>
                        <a:rPr lang="en-AU" sz="1000" b="0" dirty="0">
                          <a:effectLst/>
                        </a:rPr>
                        <a:t>1665</a:t>
                      </a:r>
                      <a:endParaRPr lang="en-AU" sz="1000" b="0" dirty="0">
                        <a:effectLst/>
                        <a:latin typeface="+mn-lt"/>
                        <a:ea typeface="Calibri" panose="020F0502020204030204" pitchFamily="34" charset="0"/>
                        <a:cs typeface="Times New Roman" panose="02020603050405020304" pitchFamily="18" charset="0"/>
                      </a:endParaRPr>
                    </a:p>
                  </a:txBody>
                  <a:tcPr marL="68580" marR="68580" marT="0" marB="0">
                    <a:solidFill>
                      <a:schemeClr val="bg1">
                        <a:lumMod val="85000"/>
                        <a:lumOff val="15000"/>
                      </a:schemeClr>
                    </a:solidFill>
                  </a:tcPr>
                </a:tc>
                <a:extLst>
                  <a:ext uri="{0D108BD9-81ED-4DB2-BD59-A6C34878D82A}">
                    <a16:rowId xmlns:a16="http://schemas.microsoft.com/office/drawing/2014/main" val="1768838109"/>
                  </a:ext>
                </a:extLst>
              </a:tr>
              <a:tr h="273096">
                <a:tc>
                  <a:txBody>
                    <a:bodyPr/>
                    <a:lstStyle/>
                    <a:p>
                      <a:pPr>
                        <a:lnSpc>
                          <a:spcPct val="107000"/>
                        </a:lnSpc>
                        <a:spcAft>
                          <a:spcPts val="0"/>
                        </a:spcAft>
                      </a:pPr>
                      <a:r>
                        <a:rPr lang="en-AU" sz="1000" b="0">
                          <a:effectLst/>
                        </a:rPr>
                        <a:t>3923529875</a:t>
                      </a:r>
                      <a:endParaRPr lang="en-AU" sz="1000" b="0">
                        <a:effectLst/>
                        <a:latin typeface="+mn-lt"/>
                        <a:ea typeface="Calibri" panose="020F0502020204030204" pitchFamily="34" charset="0"/>
                        <a:cs typeface="Times New Roman" panose="02020603050405020304" pitchFamily="18" charset="0"/>
                      </a:endParaRPr>
                    </a:p>
                  </a:txBody>
                  <a:tcPr marL="68580" marR="68580" marT="0" marB="0">
                    <a:solidFill>
                      <a:schemeClr val="bg1">
                        <a:lumMod val="85000"/>
                        <a:lumOff val="15000"/>
                      </a:schemeClr>
                    </a:solidFill>
                  </a:tcPr>
                </a:tc>
                <a:tc>
                  <a:txBody>
                    <a:bodyPr/>
                    <a:lstStyle/>
                    <a:p>
                      <a:pPr>
                        <a:lnSpc>
                          <a:spcPct val="107000"/>
                        </a:lnSpc>
                        <a:spcAft>
                          <a:spcPts val="0"/>
                        </a:spcAft>
                      </a:pPr>
                      <a:r>
                        <a:rPr lang="en-AU" sz="1000" b="0" dirty="0">
                          <a:effectLst/>
                        </a:rPr>
                        <a:t>3049188235</a:t>
                      </a:r>
                      <a:endParaRPr lang="en-AU" sz="1000" b="0" dirty="0">
                        <a:effectLst/>
                        <a:latin typeface="+mn-lt"/>
                        <a:ea typeface="Calibri" panose="020F0502020204030204" pitchFamily="34" charset="0"/>
                        <a:cs typeface="Times New Roman" panose="02020603050405020304" pitchFamily="18" charset="0"/>
                      </a:endParaRPr>
                    </a:p>
                  </a:txBody>
                  <a:tcPr marL="68580" marR="68580" marT="0" marB="0">
                    <a:solidFill>
                      <a:schemeClr val="bg1">
                        <a:lumMod val="85000"/>
                        <a:lumOff val="15000"/>
                      </a:schemeClr>
                    </a:solidFill>
                  </a:tcPr>
                </a:tc>
                <a:extLst>
                  <a:ext uri="{0D108BD9-81ED-4DB2-BD59-A6C34878D82A}">
                    <a16:rowId xmlns:a16="http://schemas.microsoft.com/office/drawing/2014/main" val="4141375714"/>
                  </a:ext>
                </a:extLst>
              </a:tr>
              <a:tr h="273096">
                <a:tc>
                  <a:txBody>
                    <a:bodyPr/>
                    <a:lstStyle/>
                    <a:p>
                      <a:pPr>
                        <a:lnSpc>
                          <a:spcPct val="107000"/>
                        </a:lnSpc>
                        <a:spcAft>
                          <a:spcPts val="0"/>
                        </a:spcAft>
                      </a:pPr>
                      <a:r>
                        <a:rPr lang="en-AU" sz="1000" b="0">
                          <a:effectLst/>
                        </a:rPr>
                        <a:t>0</a:t>
                      </a:r>
                      <a:endParaRPr lang="en-AU" sz="1000" b="0">
                        <a:effectLst/>
                        <a:latin typeface="+mn-lt"/>
                        <a:ea typeface="Calibri" panose="020F0502020204030204" pitchFamily="34" charset="0"/>
                        <a:cs typeface="Times New Roman" panose="02020603050405020304" pitchFamily="18" charset="0"/>
                      </a:endParaRPr>
                    </a:p>
                  </a:txBody>
                  <a:tcPr marL="68580" marR="68580" marT="0" marB="0">
                    <a:solidFill>
                      <a:schemeClr val="bg1">
                        <a:lumMod val="85000"/>
                        <a:lumOff val="15000"/>
                      </a:schemeClr>
                    </a:solidFill>
                  </a:tcPr>
                </a:tc>
                <a:tc>
                  <a:txBody>
                    <a:bodyPr/>
                    <a:lstStyle/>
                    <a:p>
                      <a:pPr>
                        <a:lnSpc>
                          <a:spcPct val="107000"/>
                        </a:lnSpc>
                        <a:spcAft>
                          <a:spcPts val="0"/>
                        </a:spcAft>
                      </a:pPr>
                      <a:r>
                        <a:rPr lang="en-AU" sz="1000" b="0" dirty="0">
                          <a:effectLst/>
                        </a:rPr>
                        <a:t>284401</a:t>
                      </a:r>
                      <a:endParaRPr lang="en-AU" sz="1000" b="0" dirty="0">
                        <a:effectLst/>
                        <a:latin typeface="+mn-lt"/>
                        <a:ea typeface="Calibri" panose="020F0502020204030204" pitchFamily="34" charset="0"/>
                        <a:cs typeface="Times New Roman" panose="02020603050405020304" pitchFamily="18" charset="0"/>
                      </a:endParaRPr>
                    </a:p>
                  </a:txBody>
                  <a:tcPr marL="68580" marR="68580" marT="0" marB="0">
                    <a:solidFill>
                      <a:schemeClr val="bg1">
                        <a:lumMod val="85000"/>
                        <a:lumOff val="15000"/>
                      </a:schemeClr>
                    </a:solidFill>
                  </a:tcPr>
                </a:tc>
                <a:extLst>
                  <a:ext uri="{0D108BD9-81ED-4DB2-BD59-A6C34878D82A}">
                    <a16:rowId xmlns:a16="http://schemas.microsoft.com/office/drawing/2014/main" val="3724996845"/>
                  </a:ext>
                </a:extLst>
              </a:tr>
            </a:tbl>
          </a:graphicData>
        </a:graphic>
      </p:graphicFrame>
    </p:spTree>
    <p:extLst>
      <p:ext uri="{BB962C8B-B14F-4D97-AF65-F5344CB8AC3E}">
        <p14:creationId xmlns:p14="http://schemas.microsoft.com/office/powerpoint/2010/main" val="2864270755"/>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49293-898A-401E-9725-44EEA41903B1}"/>
              </a:ext>
            </a:extLst>
          </p:cNvPr>
          <p:cNvSpPr>
            <a:spLocks noGrp="1"/>
          </p:cNvSpPr>
          <p:nvPr>
            <p:ph type="title"/>
          </p:nvPr>
        </p:nvSpPr>
        <p:spPr/>
        <p:txBody>
          <a:bodyPr/>
          <a:lstStyle/>
          <a:p>
            <a:r>
              <a:rPr lang="en-AU" dirty="0"/>
              <a:t>Overview</a:t>
            </a:r>
          </a:p>
        </p:txBody>
      </p:sp>
      <p:sp>
        <p:nvSpPr>
          <p:cNvPr id="3" name="Content Placeholder 2">
            <a:extLst>
              <a:ext uri="{FF2B5EF4-FFF2-40B4-BE49-F238E27FC236}">
                <a16:creationId xmlns:a16="http://schemas.microsoft.com/office/drawing/2014/main" id="{DE177CD9-24BA-4884-B395-6FC018BD39BE}"/>
              </a:ext>
            </a:extLst>
          </p:cNvPr>
          <p:cNvSpPr>
            <a:spLocks noGrp="1"/>
          </p:cNvSpPr>
          <p:nvPr>
            <p:ph idx="1"/>
          </p:nvPr>
        </p:nvSpPr>
        <p:spPr>
          <a:xfrm>
            <a:off x="818712" y="2499123"/>
            <a:ext cx="10554574" cy="3636511"/>
          </a:xfrm>
        </p:spPr>
        <p:txBody>
          <a:bodyPr>
            <a:normAutofit/>
          </a:bodyPr>
          <a:lstStyle/>
          <a:p>
            <a:pPr algn="just"/>
            <a:r>
              <a:rPr lang="en-AU" dirty="0"/>
              <a:t>The total score for each player is the sum of the raw values for all of the balls they have chosen throughout the game. </a:t>
            </a:r>
          </a:p>
          <a:p>
            <a:pPr algn="just"/>
            <a:r>
              <a:rPr lang="en-AU" dirty="0"/>
              <a:t>We will see how these approaches effect who wins each game, which is the most optimal. </a:t>
            </a:r>
          </a:p>
          <a:p>
            <a:pPr algn="just"/>
            <a:r>
              <a:rPr lang="en-AU" dirty="0"/>
              <a:t>Each player will use a priority queue to decide what the best ball is. </a:t>
            </a:r>
          </a:p>
          <a:p>
            <a:pPr algn="just"/>
            <a:r>
              <a:rPr lang="en-AU" dirty="0"/>
              <a:t>This queue will be represented as a maximum heap, which will work slightly different for each player based on their play styles.</a:t>
            </a:r>
          </a:p>
          <a:p>
            <a:pPr algn="just"/>
            <a:r>
              <a:rPr lang="en-AU" dirty="0"/>
              <a:t> The rest of the report will cover the solution to this problem.</a:t>
            </a:r>
          </a:p>
          <a:p>
            <a:endParaRPr lang="en-AU" dirty="0"/>
          </a:p>
        </p:txBody>
      </p:sp>
    </p:spTree>
    <p:extLst>
      <p:ext uri="{BB962C8B-B14F-4D97-AF65-F5344CB8AC3E}">
        <p14:creationId xmlns:p14="http://schemas.microsoft.com/office/powerpoint/2010/main" val="3544123382"/>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E343E-1078-42A9-B74C-C16DF9F17B36}"/>
              </a:ext>
            </a:extLst>
          </p:cNvPr>
          <p:cNvSpPr>
            <a:spLocks noGrp="1"/>
          </p:cNvSpPr>
          <p:nvPr>
            <p:ph type="title"/>
          </p:nvPr>
        </p:nvSpPr>
        <p:spPr/>
        <p:txBody>
          <a:bodyPr/>
          <a:lstStyle/>
          <a:p>
            <a:r>
              <a:rPr lang="en-AU" dirty="0"/>
              <a:t>Algorithm Descriptions</a:t>
            </a:r>
          </a:p>
        </p:txBody>
      </p:sp>
      <p:sp>
        <p:nvSpPr>
          <p:cNvPr id="3" name="Content Placeholder 2">
            <a:extLst>
              <a:ext uri="{FF2B5EF4-FFF2-40B4-BE49-F238E27FC236}">
                <a16:creationId xmlns:a16="http://schemas.microsoft.com/office/drawing/2014/main" id="{48621A39-28F9-4A20-AF7A-07B42E8EBBFA}"/>
              </a:ext>
            </a:extLst>
          </p:cNvPr>
          <p:cNvSpPr>
            <a:spLocks noGrp="1"/>
          </p:cNvSpPr>
          <p:nvPr>
            <p:ph type="body" idx="1"/>
          </p:nvPr>
        </p:nvSpPr>
        <p:spPr/>
        <p:txBody>
          <a:bodyPr/>
          <a:lstStyle/>
          <a:p>
            <a:r>
              <a:rPr lang="en-AU" dirty="0"/>
              <a:t>This implementation uses two classes and a driver program. This section will cover their applications.</a:t>
            </a:r>
          </a:p>
          <a:p>
            <a:pPr marL="0" indent="0">
              <a:buNone/>
            </a:pPr>
            <a:endParaRPr lang="en-AU" dirty="0"/>
          </a:p>
        </p:txBody>
      </p:sp>
    </p:spTree>
    <p:extLst>
      <p:ext uri="{BB962C8B-B14F-4D97-AF65-F5344CB8AC3E}">
        <p14:creationId xmlns:p14="http://schemas.microsoft.com/office/powerpoint/2010/main" val="225906861"/>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F64FF-2795-43BC-914C-7431A2F30F08}"/>
              </a:ext>
            </a:extLst>
          </p:cNvPr>
          <p:cNvSpPr>
            <a:spLocks noGrp="1"/>
          </p:cNvSpPr>
          <p:nvPr>
            <p:ph type="title"/>
          </p:nvPr>
        </p:nvSpPr>
        <p:spPr/>
        <p:txBody>
          <a:bodyPr/>
          <a:lstStyle/>
          <a:p>
            <a:r>
              <a:rPr lang="en-AU" dirty="0"/>
              <a:t>Ball Class</a:t>
            </a:r>
          </a:p>
        </p:txBody>
      </p:sp>
      <p:sp>
        <p:nvSpPr>
          <p:cNvPr id="3" name="Content Placeholder 2">
            <a:extLst>
              <a:ext uri="{FF2B5EF4-FFF2-40B4-BE49-F238E27FC236}">
                <a16:creationId xmlns:a16="http://schemas.microsoft.com/office/drawing/2014/main" id="{3919009A-43D7-4EDA-8F6E-CBE5E41A84DB}"/>
              </a:ext>
            </a:extLst>
          </p:cNvPr>
          <p:cNvSpPr>
            <a:spLocks noGrp="1"/>
          </p:cNvSpPr>
          <p:nvPr>
            <p:ph idx="1"/>
          </p:nvPr>
        </p:nvSpPr>
        <p:spPr/>
        <p:txBody>
          <a:bodyPr/>
          <a:lstStyle/>
          <a:p>
            <a:pPr algn="just"/>
            <a:r>
              <a:rPr lang="en-AU" dirty="0"/>
              <a:t>A very simple class, this is how the balls are represented. </a:t>
            </a:r>
          </a:p>
          <a:p>
            <a:pPr algn="just"/>
            <a:r>
              <a:rPr lang="en-AU" dirty="0"/>
              <a:t>Each ball is an object created from this class and they all contain information on the balls raw value, the sum of its value’s digits, as well as whether the ball has been chosen by a player or not. </a:t>
            </a:r>
          </a:p>
          <a:p>
            <a:pPr algn="just"/>
            <a:r>
              <a:rPr lang="en-AU" dirty="0"/>
              <a:t>Along with this data, a few functions are provided that allow other parts functions through the program to operate on it and retrieve its information.  </a:t>
            </a:r>
          </a:p>
          <a:p>
            <a:pPr algn="just"/>
            <a:r>
              <a:rPr lang="en-AU" i="1" dirty="0"/>
              <a:t>Figure 1</a:t>
            </a:r>
            <a:r>
              <a:rPr lang="en-AU" dirty="0"/>
              <a:t> shows a graphical representation of a ball object with its raw value and sum of digits.</a:t>
            </a:r>
          </a:p>
          <a:p>
            <a:endParaRPr lang="en-AU" dirty="0"/>
          </a:p>
        </p:txBody>
      </p:sp>
    </p:spTree>
    <p:extLst>
      <p:ext uri="{BB962C8B-B14F-4D97-AF65-F5344CB8AC3E}">
        <p14:creationId xmlns:p14="http://schemas.microsoft.com/office/powerpoint/2010/main" val="2399484315"/>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F4E05-55BE-45D4-A23F-31FC207F785A}"/>
              </a:ext>
            </a:extLst>
          </p:cNvPr>
          <p:cNvSpPr>
            <a:spLocks noGrp="1"/>
          </p:cNvSpPr>
          <p:nvPr>
            <p:ph type="title"/>
          </p:nvPr>
        </p:nvSpPr>
        <p:spPr/>
        <p:txBody>
          <a:bodyPr/>
          <a:lstStyle/>
          <a:p>
            <a:r>
              <a:rPr lang="en-AU" dirty="0"/>
              <a:t>Ball Class</a:t>
            </a:r>
          </a:p>
        </p:txBody>
      </p:sp>
      <p:sp>
        <p:nvSpPr>
          <p:cNvPr id="3" name="Content Placeholder 2">
            <a:extLst>
              <a:ext uri="{FF2B5EF4-FFF2-40B4-BE49-F238E27FC236}">
                <a16:creationId xmlns:a16="http://schemas.microsoft.com/office/drawing/2014/main" id="{92F65361-F5C9-4BC6-ABF3-6D9F4AF4F066}"/>
              </a:ext>
            </a:extLst>
          </p:cNvPr>
          <p:cNvSpPr>
            <a:spLocks noGrp="1"/>
          </p:cNvSpPr>
          <p:nvPr>
            <p:ph sz="half" idx="1"/>
          </p:nvPr>
        </p:nvSpPr>
        <p:spPr/>
        <p:txBody>
          <a:bodyPr/>
          <a:lstStyle/>
          <a:p>
            <a:pPr algn="just"/>
            <a:r>
              <a:rPr lang="en-AU" dirty="0"/>
              <a:t>When a new ball object is created, the sum of the digits of its raw value is calculated and then stored. </a:t>
            </a:r>
          </a:p>
          <a:p>
            <a:pPr algn="just"/>
            <a:r>
              <a:rPr lang="en-AU" dirty="0"/>
              <a:t>Initially, the ball is recorded as not chosen by a player. </a:t>
            </a:r>
          </a:p>
          <a:p>
            <a:pPr algn="just"/>
            <a:r>
              <a:rPr lang="en-AU" dirty="0"/>
              <a:t>Both the raw value and sum of digits use </a:t>
            </a:r>
            <a:r>
              <a:rPr lang="en-AU" b="1" i="1" dirty="0"/>
              <a:t>unsigned long long</a:t>
            </a:r>
            <a:r>
              <a:rPr lang="en-AU" i="1" dirty="0"/>
              <a:t> </a:t>
            </a:r>
            <a:r>
              <a:rPr lang="en-AU" dirty="0"/>
              <a:t>data types to allow for extraordinarily large values.</a:t>
            </a:r>
          </a:p>
        </p:txBody>
      </p:sp>
      <p:pic>
        <p:nvPicPr>
          <p:cNvPr id="5" name="Content Placeholder 4" descr="Graphical representation of a ball.">
            <a:extLst>
              <a:ext uri="{FF2B5EF4-FFF2-40B4-BE49-F238E27FC236}">
                <a16:creationId xmlns:a16="http://schemas.microsoft.com/office/drawing/2014/main" id="{8AA5AA60-D492-4A7B-AFB2-9D48D084DCE1}"/>
              </a:ext>
              <a:ext uri="{C183D7F6-B498-43B3-948B-1728B52AA6E4}">
                <adec:decorative xmlns:adec="http://schemas.microsoft.com/office/drawing/2017/decorative" val="0"/>
              </a:ext>
            </a:extLst>
          </p:cNvPr>
          <p:cNvPicPr>
            <a:picLocks noGrp="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7323589" y="2416029"/>
            <a:ext cx="3506597" cy="3246539"/>
          </a:xfrm>
          <a:prstGeom prst="rect">
            <a:avLst/>
          </a:prstGeom>
        </p:spPr>
      </p:pic>
      <p:sp>
        <p:nvSpPr>
          <p:cNvPr id="6" name="Rectangle 5">
            <a:extLst>
              <a:ext uri="{FF2B5EF4-FFF2-40B4-BE49-F238E27FC236}">
                <a16:creationId xmlns:a16="http://schemas.microsoft.com/office/drawing/2014/main" id="{1D004D51-7669-4B42-BB10-203B3C22C663}"/>
              </a:ext>
            </a:extLst>
          </p:cNvPr>
          <p:cNvSpPr/>
          <p:nvPr/>
        </p:nvSpPr>
        <p:spPr>
          <a:xfrm>
            <a:off x="7968153" y="5576474"/>
            <a:ext cx="2217467" cy="369332"/>
          </a:xfrm>
          <a:prstGeom prst="rect">
            <a:avLst/>
          </a:prstGeom>
        </p:spPr>
        <p:txBody>
          <a:bodyPr wrap="none">
            <a:spAutoFit/>
          </a:bodyPr>
          <a:lstStyle/>
          <a:p>
            <a:r>
              <a:rPr lang="en-AU" dirty="0">
                <a:latin typeface="Calibri" panose="020F0502020204030204" pitchFamily="34" charset="0"/>
                <a:ea typeface="Calibri" panose="020F0502020204030204" pitchFamily="34" charset="0"/>
                <a:cs typeface="Times New Roman" panose="02020603050405020304" pitchFamily="18" charset="0"/>
              </a:rPr>
              <a:t>Figure 1: A ball object</a:t>
            </a:r>
            <a:endParaRPr lang="en-AU" dirty="0"/>
          </a:p>
        </p:txBody>
      </p:sp>
    </p:spTree>
    <p:extLst>
      <p:ext uri="{BB962C8B-B14F-4D97-AF65-F5344CB8AC3E}">
        <p14:creationId xmlns:p14="http://schemas.microsoft.com/office/powerpoint/2010/main" val="2740805509"/>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E577F-8A27-4C56-9EBE-A7BB97B2774B}"/>
              </a:ext>
            </a:extLst>
          </p:cNvPr>
          <p:cNvSpPr>
            <a:spLocks noGrp="1"/>
          </p:cNvSpPr>
          <p:nvPr>
            <p:ph type="title"/>
          </p:nvPr>
        </p:nvSpPr>
        <p:spPr/>
        <p:txBody>
          <a:bodyPr/>
          <a:lstStyle/>
          <a:p>
            <a:r>
              <a:rPr lang="en-AU" dirty="0"/>
              <a:t>Heap Class</a:t>
            </a:r>
          </a:p>
        </p:txBody>
      </p:sp>
      <p:sp>
        <p:nvSpPr>
          <p:cNvPr id="3" name="Content Placeholder 2">
            <a:extLst>
              <a:ext uri="{FF2B5EF4-FFF2-40B4-BE49-F238E27FC236}">
                <a16:creationId xmlns:a16="http://schemas.microsoft.com/office/drawing/2014/main" id="{E6968C41-2E6C-4657-BA8D-CCAD096E0FA9}"/>
              </a:ext>
            </a:extLst>
          </p:cNvPr>
          <p:cNvSpPr>
            <a:spLocks noGrp="1"/>
          </p:cNvSpPr>
          <p:nvPr>
            <p:ph idx="1"/>
          </p:nvPr>
        </p:nvSpPr>
        <p:spPr/>
        <p:txBody>
          <a:bodyPr/>
          <a:lstStyle/>
          <a:p>
            <a:pPr algn="just"/>
            <a:r>
              <a:rPr lang="en-AU" dirty="0"/>
              <a:t>Each player is represented with a maximum heap application of a priority queue. </a:t>
            </a:r>
          </a:p>
          <a:p>
            <a:pPr algn="just"/>
            <a:r>
              <a:rPr lang="en-AU" dirty="0"/>
              <a:t>Even though Scott and Rusty play differently, the same class is used for both with slight differences in the class’s functions to account for the different play styles. </a:t>
            </a:r>
          </a:p>
          <a:p>
            <a:pPr algn="just"/>
            <a:r>
              <a:rPr lang="en-AU" dirty="0"/>
              <a:t>In this way, both heaps will still prioritise the optimal ball based on the two playstyles and hence, </a:t>
            </a:r>
            <a:r>
              <a:rPr lang="en-AU" i="1" dirty="0"/>
              <a:t>player</a:t>
            </a:r>
            <a:r>
              <a:rPr lang="en-AU" dirty="0"/>
              <a:t>,</a:t>
            </a:r>
            <a:r>
              <a:rPr lang="en-AU" i="1" dirty="0"/>
              <a:t> Scott</a:t>
            </a:r>
            <a:r>
              <a:rPr lang="en-AU" dirty="0"/>
              <a:t>,</a:t>
            </a:r>
            <a:r>
              <a:rPr lang="en-AU" i="1" dirty="0"/>
              <a:t> </a:t>
            </a:r>
            <a:r>
              <a:rPr lang="en-AU" dirty="0"/>
              <a:t>or</a:t>
            </a:r>
            <a:r>
              <a:rPr lang="en-AU" i="1" dirty="0"/>
              <a:t> Rusty </a:t>
            </a:r>
            <a:r>
              <a:rPr lang="en-AU" dirty="0"/>
              <a:t>are synonymous with </a:t>
            </a:r>
            <a:r>
              <a:rPr lang="en-AU" i="1" dirty="0"/>
              <a:t>heap</a:t>
            </a:r>
            <a:r>
              <a:rPr lang="en-AU" dirty="0"/>
              <a:t>. </a:t>
            </a:r>
          </a:p>
          <a:p>
            <a:pPr algn="just"/>
            <a:r>
              <a:rPr lang="en-AU" dirty="0"/>
              <a:t>Also, heaps use ball object references as nodes and therefore </a:t>
            </a:r>
            <a:r>
              <a:rPr lang="en-AU" i="1" dirty="0"/>
              <a:t>ball</a:t>
            </a:r>
            <a:r>
              <a:rPr lang="en-AU" dirty="0"/>
              <a:t> is synonymous with </a:t>
            </a:r>
            <a:r>
              <a:rPr lang="en-AU" i="1" dirty="0"/>
              <a:t>node</a:t>
            </a:r>
            <a:r>
              <a:rPr lang="en-AU" dirty="0"/>
              <a:t>. </a:t>
            </a:r>
          </a:p>
          <a:p>
            <a:pPr algn="just"/>
            <a:r>
              <a:rPr lang="en-AU" dirty="0"/>
              <a:t>More on that later. </a:t>
            </a:r>
          </a:p>
          <a:p>
            <a:endParaRPr lang="en-AU" dirty="0"/>
          </a:p>
        </p:txBody>
      </p:sp>
    </p:spTree>
    <p:extLst>
      <p:ext uri="{BB962C8B-B14F-4D97-AF65-F5344CB8AC3E}">
        <p14:creationId xmlns:p14="http://schemas.microsoft.com/office/powerpoint/2010/main" val="2914502786"/>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9B920-94C3-4774-8EF5-E43A12E7404A}"/>
              </a:ext>
            </a:extLst>
          </p:cNvPr>
          <p:cNvSpPr>
            <a:spLocks noGrp="1"/>
          </p:cNvSpPr>
          <p:nvPr>
            <p:ph type="title"/>
          </p:nvPr>
        </p:nvSpPr>
        <p:spPr/>
        <p:txBody>
          <a:bodyPr/>
          <a:lstStyle/>
          <a:p>
            <a:r>
              <a:rPr lang="en-AU" dirty="0"/>
              <a:t>Upheaping</a:t>
            </a:r>
          </a:p>
        </p:txBody>
      </p:sp>
      <p:sp>
        <p:nvSpPr>
          <p:cNvPr id="3" name="Content Placeholder 2">
            <a:extLst>
              <a:ext uri="{FF2B5EF4-FFF2-40B4-BE49-F238E27FC236}">
                <a16:creationId xmlns:a16="http://schemas.microsoft.com/office/drawing/2014/main" id="{229F741C-6D34-4A34-BB8E-395D9BE4D48B}"/>
              </a:ext>
            </a:extLst>
          </p:cNvPr>
          <p:cNvSpPr>
            <a:spLocks noGrp="1"/>
          </p:cNvSpPr>
          <p:nvPr>
            <p:ph idx="1"/>
          </p:nvPr>
        </p:nvSpPr>
        <p:spPr/>
        <p:txBody>
          <a:bodyPr/>
          <a:lstStyle/>
          <a:p>
            <a:pPr algn="just"/>
            <a:r>
              <a:rPr lang="en-AU" dirty="0"/>
              <a:t>Both heaps are left complete which means that new nodes will be inserted from left to right. </a:t>
            </a:r>
          </a:p>
          <a:p>
            <a:pPr algn="just"/>
            <a:r>
              <a:rPr lang="en-AU" dirty="0"/>
              <a:t>When a Scott-heap inserts a ball, it first inserts the ball in the last available position in the heap. </a:t>
            </a:r>
          </a:p>
          <a:p>
            <a:pPr algn="just"/>
            <a:r>
              <a:rPr lang="en-AU" dirty="0"/>
              <a:t>It then records the sum of digits for that ball, but when the ball is upheaped to be placed in the appropriate position, only the raw value is considered. </a:t>
            </a:r>
          </a:p>
        </p:txBody>
      </p:sp>
    </p:spTree>
    <p:extLst>
      <p:ext uri="{BB962C8B-B14F-4D97-AF65-F5344CB8AC3E}">
        <p14:creationId xmlns:p14="http://schemas.microsoft.com/office/powerpoint/2010/main" val="1793931492"/>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stom 2">
      <a:dk1>
        <a:sysClr val="windowText" lastClr="000000"/>
      </a:dk1>
      <a:lt1>
        <a:sysClr val="window" lastClr="FFFFFF"/>
      </a:lt1>
      <a:dk2>
        <a:srgbClr val="000000"/>
      </a:dk2>
      <a:lt2>
        <a:srgbClr val="F8F8F8"/>
      </a:lt2>
      <a:accent1>
        <a:srgbClr val="00B050"/>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docProps/app.xml><?xml version="1.0" encoding="utf-8"?>
<Properties xmlns="http://schemas.openxmlformats.org/officeDocument/2006/extended-properties" xmlns:vt="http://schemas.openxmlformats.org/officeDocument/2006/docPropsVTypes">
  <Template>TM03457503[[fn=Quotable]]</Template>
  <TotalTime>53</TotalTime>
  <Words>2438</Words>
  <Application>Microsoft Office PowerPoint</Application>
  <PresentationFormat>Widescreen</PresentationFormat>
  <Paragraphs>213</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Cambria Math</vt:lpstr>
      <vt:lpstr>Century Gothic</vt:lpstr>
      <vt:lpstr>Wingdings 2</vt:lpstr>
      <vt:lpstr>Quotable</vt:lpstr>
      <vt:lpstr>2801ICT: Assignment 2 "Maximize the Score” Report</vt:lpstr>
      <vt:lpstr>Overview</vt:lpstr>
      <vt:lpstr>Overview</vt:lpstr>
      <vt:lpstr>Overview</vt:lpstr>
      <vt:lpstr>Algorithm Descriptions</vt:lpstr>
      <vt:lpstr>Ball Class</vt:lpstr>
      <vt:lpstr>Ball Class</vt:lpstr>
      <vt:lpstr>Heap Class</vt:lpstr>
      <vt:lpstr>Upheaping</vt:lpstr>
      <vt:lpstr>Upheaping</vt:lpstr>
      <vt:lpstr>Upheaping</vt:lpstr>
      <vt:lpstr>Upheaping</vt:lpstr>
      <vt:lpstr>Upheaping</vt:lpstr>
      <vt:lpstr>Upheaping</vt:lpstr>
      <vt:lpstr>Retrieving the Maximum Node</vt:lpstr>
      <vt:lpstr>Downheaping</vt:lpstr>
      <vt:lpstr>Downheaping</vt:lpstr>
      <vt:lpstr>Downheaping</vt:lpstr>
      <vt:lpstr>The Driver Program</vt:lpstr>
      <vt:lpstr>The Driver Program</vt:lpstr>
      <vt:lpstr>The Driver Program  </vt:lpstr>
      <vt:lpstr>Algorithm Pseudocodes</vt:lpstr>
      <vt:lpstr>Ball :: Calculating the Sum of Digits</vt:lpstr>
      <vt:lpstr>Heap :: Inserting a Node :: Rusty Version</vt:lpstr>
      <vt:lpstr>Heap :: Inserting a Node :: Scott Version</vt:lpstr>
      <vt:lpstr>Heap :: Removing the Maximum Node</vt:lpstr>
      <vt:lpstr>Heap :: Downheaping :: Rusty Version</vt:lpstr>
      <vt:lpstr>Heap :: Downheaping :: Scott Version</vt:lpstr>
      <vt:lpstr>Main Driver Function  </vt:lpstr>
      <vt:lpstr>Algorithm Analysis</vt:lpstr>
      <vt:lpstr>Algorithm Analysis</vt:lpstr>
      <vt:lpstr>Algorithm Analysis</vt:lpstr>
      <vt:lpstr>Algorithm Analysis</vt:lpstr>
      <vt:lpstr>Algorithm Analysis </vt:lpstr>
      <vt:lpstr>Results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2801ICT: Assignment 2 "Maximize the Score” Report</dc:title>
  <dc:creator>Scott McMullan</dc:creator>
  <cp:lastModifiedBy>Scott McMullan</cp:lastModifiedBy>
  <cp:revision>1</cp:revision>
  <dcterms:created xsi:type="dcterms:W3CDTF">2019-05-13T14:03:57Z</dcterms:created>
  <dcterms:modified xsi:type="dcterms:W3CDTF">2019-05-13T14:57:40Z</dcterms:modified>
</cp:coreProperties>
</file>