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26362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Beer and Brewery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011680" y="4023360"/>
            <a:ext cx="5486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  </a:t>
            </a:r>
            <a:r>
              <a:rPr b="0" lang="en-US" sz="1800" spc="-1" strike="noStrike">
                <a:latin typeface="Arial"/>
              </a:rPr>
              <a:t>By Kevin Thompson and Stuart Miller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0" y="938880"/>
            <a:ext cx="9966600" cy="55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Style By State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48640" y="1996200"/>
            <a:ext cx="4206240" cy="34902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486400" y="2051280"/>
            <a:ext cx="4044600" cy="334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938880"/>
            <a:ext cx="9966600" cy="55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Style By State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48640" y="1996200"/>
            <a:ext cx="4206240" cy="34902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486400" y="2051280"/>
            <a:ext cx="4044600" cy="334368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1097280" y="5669280"/>
            <a:ext cx="7040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Indication of a relationship between State and Beer Style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938880"/>
            <a:ext cx="9966600" cy="55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Ounces And Style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19600" y="1316160"/>
            <a:ext cx="7749720" cy="526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47040" y="13716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8640" cy="28342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 rot="21595200">
            <a:off x="188640" y="2364120"/>
            <a:ext cx="3287520" cy="27176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880" cy="30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47040" y="13766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Missingness isn’t MCAR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8640" cy="2834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 rot="21595200">
            <a:off x="188640" y="2364120"/>
            <a:ext cx="3287520" cy="2717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880" cy="30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Missingness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7040" y="13716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Missingness By State, Style, Ounces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1) Missingness isn’t MCAR                 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2) Missingness depends largely on State and Style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651000" y="2377440"/>
            <a:ext cx="3428640" cy="2834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 rot="21595200">
            <a:off x="188640" y="2364120"/>
            <a:ext cx="3287520" cy="271764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017520" y="2286000"/>
            <a:ext cx="3674880" cy="303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Ounces and Style on ABV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91440" y="2434320"/>
            <a:ext cx="5303520" cy="39664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5527440" y="2468880"/>
            <a:ext cx="455328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1440" y="1905480"/>
            <a:ext cx="6217920" cy="449532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274320" y="1208160"/>
            <a:ext cx="5577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Is there a relationship between Ounces and ABV?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6309360" y="1446120"/>
            <a:ext cx="372312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The data seems quite friendly to the t-test and the large sample size should yield sufficient statistical power.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paired t-test yields no evidence of a significant difference between the 12 ounce and the 16 ounce group (p = 0.57) with a confidence interval [-0.06%, 0.03%].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data is very conformable with there being no difference in mean ABV values between the two groups.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57200" y="1280160"/>
            <a:ext cx="548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ABV and Missingness of IBU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645480" y="1645920"/>
            <a:ext cx="5572440" cy="481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Exploratory Analysis: ABV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457200" y="1280160"/>
            <a:ext cx="5486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ABV and Missingness of IBU</a:t>
            </a:r>
            <a:endParaRPr b="1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45480" y="1645920"/>
            <a:ext cx="5572440" cy="4817880"/>
          </a:xfrm>
          <a:prstGeom prst="rect">
            <a:avLst/>
          </a:prstGeom>
          <a:ln>
            <a:noFill/>
          </a:ln>
        </p:spPr>
      </p:pic>
      <p:sp>
        <p:nvSpPr>
          <p:cNvPr id="174" name="TextShape 4"/>
          <p:cNvSpPr txBox="1"/>
          <p:nvPr/>
        </p:nvSpPr>
        <p:spPr>
          <a:xfrm>
            <a:off x="6309360" y="1737360"/>
            <a:ext cx="3383280" cy="237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latin typeface="Arial"/>
              </a:rPr>
              <a:t>There is a very strong sign of independence between ABV and the missingness of IBU.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960" y="1097280"/>
            <a:ext cx="7954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844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IBU and ABV by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69560" y="1371600"/>
            <a:ext cx="5076720" cy="438912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5394960" y="1554480"/>
            <a:ext cx="4572000" cy="395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We Have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7040880" cy="44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Estimation: ABV vs IBU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3"/>
          <p:cNvSpPr txBox="1"/>
          <p:nvPr/>
        </p:nvSpPr>
        <p:spPr>
          <a:xfrm>
            <a:off x="1463040" y="1463040"/>
            <a:ext cx="66751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We impute the missing values for IBU using a linear model and then regress ABV on IBU to get the following results: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5" name="Table 4"/>
          <p:cNvGraphicFramePr/>
          <p:nvPr/>
        </p:nvGraphicFramePr>
        <p:xfrm>
          <a:off x="1963080" y="2702880"/>
          <a:ext cx="5914080" cy="2243520"/>
        </p:xfrm>
        <a:graphic>
          <a:graphicData uri="http://schemas.openxmlformats.org/drawingml/2006/table">
            <a:tbl>
              <a:tblPr/>
              <a:tblGrid>
                <a:gridCol w="1478160"/>
                <a:gridCol w="1478160"/>
                <a:gridCol w="1478160"/>
                <a:gridCol w="1479600"/>
              </a:tblGrid>
              <a:tr h="12222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Imputation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W/ IBU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Imputation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W/ IBU and Style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No Imputation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21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Coefficient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(t-value)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.00032***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(23.37)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.00036***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(23.37)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.00035***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(33.86)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6" name="TextShape 5"/>
          <p:cNvSpPr txBox="1"/>
          <p:nvPr/>
        </p:nvSpPr>
        <p:spPr>
          <a:xfrm>
            <a:off x="1005840" y="5303520"/>
            <a:ext cx="7863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Each coefficient is very statistically significant and suggests that a one point increase in IBU is associated with a .03% absolute increase in ABV. Given the respective ranges of ABV and IBU, this is actually not insignificant.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Interesting Facts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1097280"/>
            <a:ext cx="7954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Discussion Of Prior Beliefs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22960" y="1097280"/>
            <a:ext cx="79549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Exploratory Analysis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22960" y="1097280"/>
            <a:ext cx="795492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1097280"/>
            <a:ext cx="7954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22960" y="1097280"/>
            <a:ext cx="79549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Facts of Interest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1097280"/>
            <a:ext cx="795492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uFillTx/>
                <a:latin typeface="Arial"/>
              </a:rPr>
              <a:t>Overview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Discussion Of Prior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Exploratory Analysis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Updated Pre-Estimation Beliefs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Estimation of Relationship between ABV and IBU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Facts of Interest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Discussion of Prior Beliefs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49440" y="1554480"/>
            <a:ext cx="313020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Some Implications: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1) Style Depends on State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2) Ounces Depends on Style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3) Missingness is MCAR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4) ABV Depends on Ounces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5) ABV Depends on Style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6) ABV Depends on IBU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7) ABV Unrelated to the Missingness of IBU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34680" y="1183320"/>
            <a:ext cx="5491800" cy="521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2019-06-29T01:20:59Z</dcterms:created>
  <dc:creator/>
  <dc:description/>
  <dc:language>en-US</dc:language>
  <cp:lastModifiedBy/>
  <dcterms:modified xsi:type="dcterms:W3CDTF">2019-06-29T09:17:14Z</dcterms:modified>
  <cp:revision>40</cp:revision>
  <dc:subject/>
  <dc:title>Blue Curve</dc:title>
</cp:coreProperties>
</file>