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63628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Beer and Brewery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011680" y="4023360"/>
            <a:ext cx="5485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Kevin Thompson and Stuart Miller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938880"/>
            <a:ext cx="9966240" cy="55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5880" cy="34898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4240" cy="33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938880"/>
            <a:ext cx="9966240" cy="55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  <a:ea typeface="DejaVu Sans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5880" cy="34898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4240" cy="33433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097280" y="5669280"/>
            <a:ext cx="7040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Indication of a relationship between State and Beer Style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938880"/>
            <a:ext cx="9966240" cy="55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  <a:ea typeface="DejaVu Sans"/>
              </a:rPr>
              <a:t>Ounces And Style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19600" y="1316160"/>
            <a:ext cx="7749360" cy="52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14640"/>
            <a:ext cx="907092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IBU Missingness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47040" y="13716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280" cy="2833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 rot="21595200">
            <a:off x="188640" y="2363760"/>
            <a:ext cx="3287160" cy="271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520" cy="30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47040" y="13766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1) Missingness isn’t completely at random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280" cy="28339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 rot="21595200">
            <a:off x="188640" y="2363760"/>
            <a:ext cx="3287160" cy="2717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520" cy="30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7040" y="13716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1) Missingness isn’t completely at random                  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  <a:ea typeface="DejaVu Sans"/>
              </a:rPr>
              <a:t>2) Missingness depends largely on State and Style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280" cy="28339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 rot="21595200">
            <a:off x="188640" y="2363760"/>
            <a:ext cx="3287160" cy="271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520" cy="303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Ounces and Style on ABV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1440" y="2434320"/>
            <a:ext cx="5303160" cy="39661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527440" y="2468880"/>
            <a:ext cx="455292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" y="1905480"/>
            <a:ext cx="6217560" cy="449496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274320" y="1208160"/>
            <a:ext cx="5577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Is there a relationship between Ounces and ABV?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309360" y="1446120"/>
            <a:ext cx="372276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data seems quite friendly to the t-test and the large sample size should yield sufficient statistical power.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 paired t-test yields no evidence of a significant difference between the 12 ounce and the 16 ounce group (p = 0.57) with a confidence interval [-0.06%, 0.03%].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data is very conformable with there being no difference in mean ABV values between the two groups.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" y="1280160"/>
            <a:ext cx="5486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ABV and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2080" cy="48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1280160"/>
            <a:ext cx="5486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ABV and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2080" cy="481752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6309360" y="1737360"/>
            <a:ext cx="338292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There is a very strong sign of independence between ABV and the missingness of IBU.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960" y="1097280"/>
            <a:ext cx="7954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844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IBU and ABV by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69560" y="1371600"/>
            <a:ext cx="5076360" cy="43887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394960" y="1554480"/>
            <a:ext cx="4571640" cy="39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We Have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7040520" cy="448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Estimation: ABV vs IBU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463040" y="1463040"/>
            <a:ext cx="6674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We impute the missing values for IBU using a linear model and then regress ABV on IBU to get the following 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5" name="Table 4"/>
          <p:cNvGraphicFramePr/>
          <p:nvPr/>
        </p:nvGraphicFramePr>
        <p:xfrm>
          <a:off x="279360" y="2416680"/>
          <a:ext cx="5913720" cy="2243160"/>
        </p:xfrm>
        <a:graphic>
          <a:graphicData uri="http://schemas.openxmlformats.org/drawingml/2006/table">
            <a:tbl>
              <a:tblPr/>
              <a:tblGrid>
                <a:gridCol w="1478160"/>
                <a:gridCol w="1478160"/>
                <a:gridCol w="1478160"/>
                <a:gridCol w="1479600"/>
              </a:tblGrid>
              <a:tr h="1222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W/ IBU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W/ IBU and Style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Imputation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Coefficient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(t-value)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.00032***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.00036***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.00035***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(33.86)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6" name="CustomShape 5"/>
          <p:cNvSpPr/>
          <p:nvPr/>
        </p:nvSpPr>
        <p:spPr>
          <a:xfrm>
            <a:off x="1005840" y="5303520"/>
            <a:ext cx="7863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Each coefficient is very statistically significant and suggests that a one point increase in IBU is associated with a .03% absolute increase in ABV. Given the respective ranges of ABV and IBU, this is actually not insignificant.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6217920" y="2062080"/>
            <a:ext cx="3749040" cy="324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Interesting Facts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3"/>
          <p:cNvGraphicFramePr/>
          <p:nvPr/>
        </p:nvGraphicFramePr>
        <p:xfrm>
          <a:off x="2507040" y="2337480"/>
          <a:ext cx="5075280" cy="287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Measurement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Maximum   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Breweries Per State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Colorado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ABV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Kentucky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12.8%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IBU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1097280" y="1463040"/>
            <a:ext cx="7772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There is a critical assumption in the modeling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3"/>
          <p:cNvSpPr txBox="1"/>
          <p:nvPr/>
        </p:nvSpPr>
        <p:spPr>
          <a:xfrm>
            <a:off x="1097280" y="1463040"/>
            <a:ext cx="77724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clusi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3"/>
          <p:cNvSpPr txBox="1"/>
          <p:nvPr/>
        </p:nvSpPr>
        <p:spPr>
          <a:xfrm>
            <a:off x="1097280" y="1463040"/>
            <a:ext cx="77724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Therefore, it is in the interest of our data strategy to investigate the missingness of IBU and develop policies to promote IBU reporting.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3"/>
          <p:cNvSpPr txBox="1"/>
          <p:nvPr/>
        </p:nvSpPr>
        <p:spPr>
          <a:xfrm>
            <a:off x="1097280" y="1463040"/>
            <a:ext cx="77724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Therefore, it is in the interest of our data strategy to investigate the missingness of IBU and develop policies to promote IBU reporting.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504000" y="3840480"/>
            <a:ext cx="8822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If IBU does not influence its own missingness, then recovering good, consistent estimates will usually be feasible, but may require extracting additional data. This will depend on a literature review or iterative investigation.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3"/>
          <p:cNvSpPr txBox="1"/>
          <p:nvPr/>
        </p:nvSpPr>
        <p:spPr>
          <a:xfrm>
            <a:off x="1097280" y="1463040"/>
            <a:ext cx="77724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There is a critical assumption in the modelling of IBU that, if violated, would significantly bias most estimates involving IBU: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missingness of IBU is caused by IBU being low, then consistent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estimators involving IBU are impossible.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Therefore, it is in the interest of our data strategy to investigate the missingness of IBU and develop policies to promote IBU reporting.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504000" y="3840480"/>
            <a:ext cx="8822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If IBU does not influence its own missingness, then recovering good, consistent estimates will usually be feasible, but may require extracting additional data. This will depend on a literature review or iterative investigation.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640080" y="4937760"/>
            <a:ext cx="86868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 primary contribution of this analysis is that we find a positive, strong association between ABV and IBU that is robust to style and imputation, assuming that the missingness was at random.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188720" y="2834640"/>
            <a:ext cx="768096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800" spc="-1" strike="noStrike">
                <a:latin typeface="Arial"/>
              </a:rPr>
              <a:t>Thank you for your time!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1097280"/>
            <a:ext cx="79545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2960" y="1097280"/>
            <a:ext cx="79545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960" y="1097280"/>
            <a:ext cx="79545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1097280"/>
            <a:ext cx="7954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22960" y="1097280"/>
            <a:ext cx="7954560" cy="26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Facts of Interest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1097280"/>
            <a:ext cx="79545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Facts of Interest</a:t>
            </a: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Discussion of Prior Beliefs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49440" y="1554480"/>
            <a:ext cx="31298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Implications: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Style Depends on State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Ounces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Missingness is MCAR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ABV Depends on Ounces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ABV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ABV Depends on IBU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ABV Unrelated to the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34680" y="1183320"/>
            <a:ext cx="5491440" cy="52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2019-06-29T01:20:59Z</dcterms:created>
  <dc:creator/>
  <dc:description/>
  <dc:language>en-US</dc:language>
  <cp:lastModifiedBy/>
  <dcterms:modified xsi:type="dcterms:W3CDTF">2019-06-29T17:30:18Z</dcterms:modified>
  <cp:revision>50</cp:revision>
  <dc:subject/>
  <dc:title>Blue Curve</dc:title>
</cp:coreProperties>
</file>