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560" cy="1753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560" cy="17532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662040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263628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Beer and Brewery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011680" y="4023360"/>
            <a:ext cx="5485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Kevin Thompson and Stuart Miller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0" y="938880"/>
            <a:ext cx="9965880" cy="55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Style By State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48640" y="1996200"/>
            <a:ext cx="4205520" cy="348948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5486400" y="2051280"/>
            <a:ext cx="4043880" cy="334296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1097280" y="5669280"/>
            <a:ext cx="7040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Indication of a relationship between State and Beer Style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0" y="938880"/>
            <a:ext cx="9965880" cy="55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  <a:ea typeface="DejaVu Sans"/>
              </a:rPr>
              <a:t>Ounces And Style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119600" y="1316160"/>
            <a:ext cx="7749000" cy="52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14640"/>
            <a:ext cx="90705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IBU Missingness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47040" y="137160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Missingness By State, Style, Ounces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651000" y="2377440"/>
            <a:ext cx="3427920" cy="28335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 rot="21595200">
            <a:off x="188640" y="2363400"/>
            <a:ext cx="3286800" cy="27169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3017520" y="2286000"/>
            <a:ext cx="3674160" cy="303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Missingness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47040" y="13766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Missingness By State, Style, Ounces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1) Missingness isn’t completely at random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6651000" y="2377440"/>
            <a:ext cx="3427920" cy="28335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 rot="21595200">
            <a:off x="188640" y="2363400"/>
            <a:ext cx="3286800" cy="27169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3017520" y="2286000"/>
            <a:ext cx="3674160" cy="303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Missingness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47040" y="137160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Missingness By State, Style, Ounces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1) Missingness isn’t completely at random                  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2) Missingness depends largely on State and Style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651000" y="2377440"/>
            <a:ext cx="3427920" cy="283356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 rot="21595200">
            <a:off x="188640" y="2363400"/>
            <a:ext cx="3286800" cy="271692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3017520" y="2286000"/>
            <a:ext cx="3674160" cy="303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Ounces and Style on ABV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91440" y="2434320"/>
            <a:ext cx="5302800" cy="39657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527440" y="2468880"/>
            <a:ext cx="4552560" cy="383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91440" y="1905480"/>
            <a:ext cx="6217200" cy="449460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274320" y="1208160"/>
            <a:ext cx="5577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there a relationship between Ounces and ABV?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6309360" y="1446120"/>
            <a:ext cx="372240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data seems quite friendly to the t-test and the large sample size should yield sufficient statistical power.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paired t-test yields no evidence of a significant difference between the 12 ounce and the 16 ounce group (p = 0.57) with a confidence interval [-0.06%, 0.03%].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data is very conformable with there being no difference in mean ABV values between the two groups.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28440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57200" y="1280160"/>
            <a:ext cx="5485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ABV and Missingness of IBU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645480" y="1645920"/>
            <a:ext cx="5571720" cy="481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28440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57200" y="1280160"/>
            <a:ext cx="5485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ABV and Missingness of IBU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45480" y="1645920"/>
            <a:ext cx="5571720" cy="4817160"/>
          </a:xfrm>
          <a:prstGeom prst="rect">
            <a:avLst/>
          </a:prstGeom>
          <a:ln>
            <a:noFill/>
          </a:ln>
        </p:spPr>
      </p:pic>
      <p:sp>
        <p:nvSpPr>
          <p:cNvPr id="173" name="CustomShape 4"/>
          <p:cNvSpPr/>
          <p:nvPr/>
        </p:nvSpPr>
        <p:spPr>
          <a:xfrm>
            <a:off x="6309360" y="1737360"/>
            <a:ext cx="338256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There is a very strong sign of independence between ABV and the missingness of IBU.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28440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IBU and ABV by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69560" y="1371600"/>
            <a:ext cx="5076000" cy="438840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5394960" y="1554480"/>
            <a:ext cx="4571280" cy="395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960" y="1097280"/>
            <a:ext cx="7954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We Have Learned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7040160" cy="447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Estimation: ABV vs IBU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1463040" y="1463040"/>
            <a:ext cx="667440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impute the missing values for IBU using a linear model and then regress ABV on IBU to get the following results: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84" name="Table 4"/>
          <p:cNvGraphicFramePr/>
          <p:nvPr/>
        </p:nvGraphicFramePr>
        <p:xfrm>
          <a:off x="279360" y="2416680"/>
          <a:ext cx="5913720" cy="2243160"/>
        </p:xfrm>
        <a:graphic>
          <a:graphicData uri="http://schemas.openxmlformats.org/drawingml/2006/table">
            <a:tbl>
              <a:tblPr/>
              <a:tblGrid>
                <a:gridCol w="1478160"/>
                <a:gridCol w="1478160"/>
                <a:gridCol w="1478160"/>
                <a:gridCol w="1479600"/>
              </a:tblGrid>
              <a:tr h="1222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Imputation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W/ IBU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Imputation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W/ IBU and Style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 Imputation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2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Coefficient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(t-value)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.00032***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(23.37)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.00036***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(23.37)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.00035***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(33.86)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85" name="CustomShape 5"/>
          <p:cNvSpPr/>
          <p:nvPr/>
        </p:nvSpPr>
        <p:spPr>
          <a:xfrm>
            <a:off x="1005840" y="5303520"/>
            <a:ext cx="7863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coefficient is very statistically significant and suggests that a one point increase in IBU is associated with a .03% absolute increase in ABV. Given the respective ranges of ABV and IBU, this is actually not insignificant.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6217920" y="2062080"/>
            <a:ext cx="3748680" cy="324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1097280" y="1463040"/>
            <a:ext cx="7772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There is a critical assumption in the modeling of IBU that, if violated, would significantly bias most estimates involving IBU: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1097280" y="1463040"/>
            <a:ext cx="77720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There is a critical assumption in the modelling of IBU that, if violated, would significantly bias most estimates involving IBU: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missingness of IBU is caused by IBU being low, then consistent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estimators involving IBU are impossible.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1097280" y="1463040"/>
            <a:ext cx="77720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There is a critical assumption in the modelling of IBU that, if violated, would significantly bias most estimates involving IBU: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missingness of IBU is caused by IBU being low, then consistent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estimators involving IBU are impossible.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Therefore, it is in the interest of our data strategy to investigate the missingness of IBU and develop policies to promote IBU reporting.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1097280" y="1463040"/>
            <a:ext cx="77720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There is a critical assumption in the modelling of IBU that, if violated, would significantly bias most estimates involving IBU: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missingness of IBU is caused by IBU being low, then consistent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estimators involving IBU are impossible.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Therefore, it is in the interest of our data strategy to investigate the missingness of IBU and develop policies to promote IBU reporting.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04000" y="3840480"/>
            <a:ext cx="8822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640080" y="4937760"/>
            <a:ext cx="86864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primary contribution of this analysis is that we find a positive, strong association between ABV and IBU that is robust to style and imputation, assuming that the missingness was at random.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188720" y="2834640"/>
            <a:ext cx="76806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latin typeface="Arial"/>
              </a:rPr>
              <a:t>Thank you for your time!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2960" y="1097280"/>
            <a:ext cx="7954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Prior Beliefs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22960" y="1097280"/>
            <a:ext cx="79542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22960" y="1097280"/>
            <a:ext cx="795420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Updated Pre-Estimation Beliefs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1097280"/>
            <a:ext cx="79542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Updated Pre-Estimation Beliefs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Estimation of Relationship between ABV and IBU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22960" y="1097280"/>
            <a:ext cx="795420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Updated Pre-Estimation Beliefs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Estimation of Relationship between ABV and IBU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Discussion of Prior Beliefs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949440" y="1554480"/>
            <a:ext cx="31294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Implications: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Style Depends on State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Ounces Depends on Style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Missingness is MCAR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ABV Depends on Ounces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ABV Depends on Style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ABV Depends on IBU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7) ABV Unrelated to the Missingness of IBU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34680" y="1183320"/>
            <a:ext cx="5491080" cy="521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85120"/>
            <a:ext cx="90705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0" y="938880"/>
            <a:ext cx="9965880" cy="55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Style By State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48640" y="1996200"/>
            <a:ext cx="4205520" cy="34894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486400" y="2051280"/>
            <a:ext cx="4043880" cy="33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2019-06-29T01:20:59Z</dcterms:created>
  <dc:creator/>
  <dc:description/>
  <dc:language>en-US</dc:language>
  <cp:lastModifiedBy/>
  <dcterms:modified xsi:type="dcterms:W3CDTF">2019-06-29T18:05:56Z</dcterms:modified>
  <cp:revision>52</cp:revision>
  <dc:subject/>
  <dc:title>Blue Curve</dc:title>
</cp:coreProperties>
</file>